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5" r:id="rId1"/>
  </p:sldMasterIdLst>
  <p:notesMasterIdLst>
    <p:notesMasterId r:id="rId26"/>
  </p:notesMasterIdLst>
  <p:sldIdLst>
    <p:sldId id="257" r:id="rId2"/>
    <p:sldId id="291" r:id="rId3"/>
    <p:sldId id="258" r:id="rId4"/>
    <p:sldId id="259" r:id="rId5"/>
    <p:sldId id="260" r:id="rId6"/>
    <p:sldId id="261" r:id="rId7"/>
    <p:sldId id="262" r:id="rId8"/>
    <p:sldId id="263" r:id="rId9"/>
    <p:sldId id="264" r:id="rId10"/>
    <p:sldId id="265" r:id="rId11"/>
    <p:sldId id="266" r:id="rId12"/>
    <p:sldId id="290" r:id="rId13"/>
    <p:sldId id="281" r:id="rId14"/>
    <p:sldId id="282" r:id="rId15"/>
    <p:sldId id="283" r:id="rId16"/>
    <p:sldId id="284" r:id="rId17"/>
    <p:sldId id="286" r:id="rId18"/>
    <p:sldId id="292" r:id="rId19"/>
    <p:sldId id="267" r:id="rId20"/>
    <p:sldId id="289" r:id="rId21"/>
    <p:sldId id="287" r:id="rId22"/>
    <p:sldId id="293" r:id="rId23"/>
    <p:sldId id="268" r:id="rId24"/>
    <p:sldId id="294" r:id="rId25"/>
  </p:sldIdLst>
  <p:sldSz cx="10160000" cy="7620000"/>
  <p:notesSz cx="6858000" cy="9144000"/>
  <p:defaultTextStyle>
    <a:defPPr>
      <a:defRPr lang="en-US"/>
    </a:defPPr>
    <a:lvl1pPr algn="ctr" rtl="0" fontAlgn="base">
      <a:spcBef>
        <a:spcPct val="0"/>
      </a:spcBef>
      <a:spcAft>
        <a:spcPct val="0"/>
      </a:spcAft>
      <a:defRPr sz="3000" kern="1200" baseline="-25000">
        <a:solidFill>
          <a:srgbClr val="3F3F3F"/>
        </a:solidFill>
        <a:latin typeface="Palatino" charset="0"/>
        <a:ea typeface="+mn-ea"/>
        <a:cs typeface="+mn-cs"/>
        <a:sym typeface="Palatino" charset="0"/>
      </a:defRPr>
    </a:lvl1pPr>
    <a:lvl2pPr marL="457200" algn="ctr" rtl="0" fontAlgn="base">
      <a:spcBef>
        <a:spcPct val="0"/>
      </a:spcBef>
      <a:spcAft>
        <a:spcPct val="0"/>
      </a:spcAft>
      <a:defRPr sz="3000" kern="1200" baseline="-25000">
        <a:solidFill>
          <a:srgbClr val="3F3F3F"/>
        </a:solidFill>
        <a:latin typeface="Palatino" charset="0"/>
        <a:ea typeface="+mn-ea"/>
        <a:cs typeface="+mn-cs"/>
        <a:sym typeface="Palatino" charset="0"/>
      </a:defRPr>
    </a:lvl2pPr>
    <a:lvl3pPr marL="914400" algn="ctr" rtl="0" fontAlgn="base">
      <a:spcBef>
        <a:spcPct val="0"/>
      </a:spcBef>
      <a:spcAft>
        <a:spcPct val="0"/>
      </a:spcAft>
      <a:defRPr sz="3000" kern="1200" baseline="-25000">
        <a:solidFill>
          <a:srgbClr val="3F3F3F"/>
        </a:solidFill>
        <a:latin typeface="Palatino" charset="0"/>
        <a:ea typeface="+mn-ea"/>
        <a:cs typeface="+mn-cs"/>
        <a:sym typeface="Palatino" charset="0"/>
      </a:defRPr>
    </a:lvl3pPr>
    <a:lvl4pPr marL="1371600" algn="ctr" rtl="0" fontAlgn="base">
      <a:spcBef>
        <a:spcPct val="0"/>
      </a:spcBef>
      <a:spcAft>
        <a:spcPct val="0"/>
      </a:spcAft>
      <a:defRPr sz="3000" kern="1200" baseline="-25000">
        <a:solidFill>
          <a:srgbClr val="3F3F3F"/>
        </a:solidFill>
        <a:latin typeface="Palatino" charset="0"/>
        <a:ea typeface="+mn-ea"/>
        <a:cs typeface="+mn-cs"/>
        <a:sym typeface="Palatino" charset="0"/>
      </a:defRPr>
    </a:lvl4pPr>
    <a:lvl5pPr marL="1828800" algn="ctr" rtl="0" fontAlgn="base">
      <a:spcBef>
        <a:spcPct val="0"/>
      </a:spcBef>
      <a:spcAft>
        <a:spcPct val="0"/>
      </a:spcAft>
      <a:defRPr sz="3000" kern="1200" baseline="-25000">
        <a:solidFill>
          <a:srgbClr val="3F3F3F"/>
        </a:solidFill>
        <a:latin typeface="Palatino" charset="0"/>
        <a:ea typeface="+mn-ea"/>
        <a:cs typeface="+mn-cs"/>
        <a:sym typeface="Palatino" charset="0"/>
      </a:defRPr>
    </a:lvl5pPr>
    <a:lvl6pPr marL="2286000" algn="l" defTabSz="914400" rtl="0" eaLnBrk="1" latinLnBrk="0" hangingPunct="1">
      <a:defRPr sz="3000" kern="1200" baseline="-25000">
        <a:solidFill>
          <a:srgbClr val="3F3F3F"/>
        </a:solidFill>
        <a:latin typeface="Palatino" charset="0"/>
        <a:ea typeface="+mn-ea"/>
        <a:cs typeface="+mn-cs"/>
        <a:sym typeface="Palatino" charset="0"/>
      </a:defRPr>
    </a:lvl6pPr>
    <a:lvl7pPr marL="2743200" algn="l" defTabSz="914400" rtl="0" eaLnBrk="1" latinLnBrk="0" hangingPunct="1">
      <a:defRPr sz="3000" kern="1200" baseline="-25000">
        <a:solidFill>
          <a:srgbClr val="3F3F3F"/>
        </a:solidFill>
        <a:latin typeface="Palatino" charset="0"/>
        <a:ea typeface="+mn-ea"/>
        <a:cs typeface="+mn-cs"/>
        <a:sym typeface="Palatino" charset="0"/>
      </a:defRPr>
    </a:lvl7pPr>
    <a:lvl8pPr marL="3200400" algn="l" defTabSz="914400" rtl="0" eaLnBrk="1" latinLnBrk="0" hangingPunct="1">
      <a:defRPr sz="3000" kern="1200" baseline="-25000">
        <a:solidFill>
          <a:srgbClr val="3F3F3F"/>
        </a:solidFill>
        <a:latin typeface="Palatino" charset="0"/>
        <a:ea typeface="+mn-ea"/>
        <a:cs typeface="+mn-cs"/>
        <a:sym typeface="Palatino" charset="0"/>
      </a:defRPr>
    </a:lvl8pPr>
    <a:lvl9pPr marL="3657600" algn="l" defTabSz="914400" rtl="0" eaLnBrk="1" latinLnBrk="0" hangingPunct="1">
      <a:defRPr sz="3000" kern="1200" baseline="-25000">
        <a:solidFill>
          <a:srgbClr val="3F3F3F"/>
        </a:solidFill>
        <a:latin typeface="Palatino" charset="0"/>
        <a:ea typeface="+mn-ea"/>
        <a:cs typeface="+mn-cs"/>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3" autoAdjust="0"/>
    <p:restoredTop sz="94660"/>
  </p:normalViewPr>
  <p:slideViewPr>
    <p:cSldViewPr>
      <p:cViewPr>
        <p:scale>
          <a:sx n="78" d="100"/>
          <a:sy n="78" d="100"/>
        </p:scale>
        <p:origin x="-230" y="-166"/>
      </p:cViewPr>
      <p:guideLst>
        <p:guide orient="horz" pos="2400"/>
        <p:guide pos="32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a:solidFill>
                  <a:schemeClr val="tx1"/>
                </a:solidFill>
              </a:defRPr>
            </a:lvl1pPr>
          </a:lstStyle>
          <a:p>
            <a:pPr>
              <a:defRPr/>
            </a:pPr>
            <a:endParaRPr lang="en-US" dirty="0"/>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solidFill>
                  <a:schemeClr val="tx1"/>
                </a:solidFill>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a:solidFill>
                  <a:schemeClr val="tx1"/>
                </a:solidFill>
              </a:defRPr>
            </a:lvl1pPr>
          </a:lstStyle>
          <a:p>
            <a:pPr>
              <a:defRPr/>
            </a:pPr>
            <a:endParaRPr lang="en-US" dirty="0"/>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solidFill>
                  <a:schemeClr val="tx1"/>
                </a:solidFill>
              </a:defRPr>
            </a:lvl1pPr>
          </a:lstStyle>
          <a:p>
            <a:pPr>
              <a:defRPr/>
            </a:pPr>
            <a:fld id="{FE328858-1510-451E-8DFB-FE92A3295EE7}" type="slidenum">
              <a:rPr lang="en-US"/>
              <a:pPr>
                <a:defRPr/>
              </a:pPr>
              <a:t>‹#›</a:t>
            </a:fld>
            <a:endParaRPr lang="en-US" dirty="0"/>
          </a:p>
        </p:txBody>
      </p:sp>
    </p:spTree>
    <p:extLst>
      <p:ext uri="{BB962C8B-B14F-4D97-AF65-F5344CB8AC3E}">
        <p14:creationId xmlns:p14="http://schemas.microsoft.com/office/powerpoint/2010/main" val="262945310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Palatino" charset="0"/>
        <a:ea typeface="+mn-ea"/>
        <a:cs typeface="+mn-cs"/>
      </a:defRPr>
    </a:lvl1pPr>
    <a:lvl2pPr marL="457200" algn="l" rtl="0" eaLnBrk="0" fontAlgn="base" hangingPunct="0">
      <a:spcBef>
        <a:spcPct val="0"/>
      </a:spcBef>
      <a:spcAft>
        <a:spcPct val="0"/>
      </a:spcAft>
      <a:defRPr sz="1200" kern="1200">
        <a:solidFill>
          <a:schemeClr val="tx1"/>
        </a:solidFill>
        <a:latin typeface="Palatino" charset="0"/>
        <a:ea typeface="+mn-ea"/>
        <a:cs typeface="+mn-cs"/>
      </a:defRPr>
    </a:lvl2pPr>
    <a:lvl3pPr marL="914400" algn="l" rtl="0" eaLnBrk="0" fontAlgn="base" hangingPunct="0">
      <a:spcBef>
        <a:spcPct val="0"/>
      </a:spcBef>
      <a:spcAft>
        <a:spcPct val="0"/>
      </a:spcAft>
      <a:defRPr sz="1200" kern="1200">
        <a:solidFill>
          <a:schemeClr val="tx1"/>
        </a:solidFill>
        <a:latin typeface="Palatino" charset="0"/>
        <a:ea typeface="+mn-ea"/>
        <a:cs typeface="+mn-cs"/>
      </a:defRPr>
    </a:lvl3pPr>
    <a:lvl4pPr marL="1371600" algn="l" rtl="0" eaLnBrk="0" fontAlgn="base" hangingPunct="0">
      <a:spcBef>
        <a:spcPct val="0"/>
      </a:spcBef>
      <a:spcAft>
        <a:spcPct val="0"/>
      </a:spcAft>
      <a:defRPr sz="1200" kern="1200">
        <a:solidFill>
          <a:schemeClr val="tx1"/>
        </a:solidFill>
        <a:latin typeface="Palatino" charset="0"/>
        <a:ea typeface="+mn-ea"/>
        <a:cs typeface="+mn-cs"/>
      </a:defRPr>
    </a:lvl4pPr>
    <a:lvl5pPr marL="1828800" algn="l" rtl="0" eaLnBrk="0" fontAlgn="base" hangingPunct="0">
      <a:spcBef>
        <a:spcPct val="0"/>
      </a:spcBef>
      <a:spcAft>
        <a:spcPct val="0"/>
      </a:spcAft>
      <a:defRPr sz="1200" kern="1200">
        <a:solidFill>
          <a:schemeClr val="tx1"/>
        </a:solidFill>
        <a:latin typeface="Palatino"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B6956198-43A3-4AB2-ABC3-3864BC3A8918}" type="slidenum">
              <a:rPr lang="en-US" sz="1200" baseline="0" smtClean="0">
                <a:solidFill>
                  <a:schemeClr val="tx1"/>
                </a:solidFill>
              </a:rPr>
              <a:pPr eaLnBrk="1" hangingPunct="1"/>
              <a:t>1</a:t>
            </a:fld>
            <a:endParaRPr lang="en-US" sz="1200" baseline="0" dirty="0" smtClean="0">
              <a:solidFill>
                <a:schemeClr val="tx1"/>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FBDAC181-0EC4-495C-AAA6-8F3A10E62822}" type="slidenum">
              <a:rPr lang="en-US" sz="1200" baseline="0" smtClean="0">
                <a:solidFill>
                  <a:schemeClr val="tx1"/>
                </a:solidFill>
              </a:rPr>
              <a:pPr eaLnBrk="1" hangingPunct="1"/>
              <a:t>11</a:t>
            </a:fld>
            <a:endParaRPr lang="en-US" sz="1200" baseline="0" dirty="0" smtClean="0">
              <a:solidFill>
                <a:schemeClr val="tx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5B12881B-5302-4536-86EE-DD83812B7C3C}" type="slidenum">
              <a:rPr lang="en-US" sz="1200" baseline="0" smtClean="0">
                <a:solidFill>
                  <a:schemeClr val="tx1"/>
                </a:solidFill>
              </a:rPr>
              <a:pPr eaLnBrk="1" hangingPunct="1"/>
              <a:t>19</a:t>
            </a:fld>
            <a:endParaRPr lang="en-US" sz="1200" baseline="0" dirty="0" smtClean="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A77996AE-30B4-4D32-B8E7-6359757127DF}" type="slidenum">
              <a:rPr lang="en-US" sz="1200" baseline="0" smtClean="0">
                <a:solidFill>
                  <a:schemeClr val="tx1"/>
                </a:solidFill>
              </a:rPr>
              <a:pPr eaLnBrk="1" hangingPunct="1"/>
              <a:t>23</a:t>
            </a:fld>
            <a:endParaRPr lang="en-US" sz="1200" baseline="0" dirty="0" smtClean="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5EA40D9A-2207-4FB9-A276-704ECCC7BD20}" type="slidenum">
              <a:rPr lang="en-US" sz="1200" baseline="0" smtClean="0">
                <a:solidFill>
                  <a:schemeClr val="tx1"/>
                </a:solidFill>
              </a:rPr>
              <a:pPr eaLnBrk="1" hangingPunct="1"/>
              <a:t>3</a:t>
            </a:fld>
            <a:endParaRPr lang="en-US" sz="1200" baseline="0" dirty="0" smtClean="0">
              <a:solidFill>
                <a:schemeClr val="tx1"/>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9C439D0E-5F83-47AB-A584-D315FE72B70B}" type="slidenum">
              <a:rPr lang="en-US" sz="1200" baseline="0" smtClean="0">
                <a:solidFill>
                  <a:schemeClr val="tx1"/>
                </a:solidFill>
              </a:rPr>
              <a:pPr eaLnBrk="1" hangingPunct="1"/>
              <a:t>4</a:t>
            </a:fld>
            <a:endParaRPr lang="en-US" sz="1200" baseline="0" dirty="0" smtClean="0">
              <a:solidFill>
                <a:schemeClr val="tx1"/>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6609FE3B-3A63-46CA-AA53-5F5E7597F406}" type="slidenum">
              <a:rPr lang="en-US" sz="1200" baseline="0" smtClean="0">
                <a:solidFill>
                  <a:schemeClr val="tx1"/>
                </a:solidFill>
              </a:rPr>
              <a:pPr eaLnBrk="1" hangingPunct="1"/>
              <a:t>5</a:t>
            </a:fld>
            <a:endParaRPr lang="en-US" sz="1200" baseline="0" dirty="0" smtClean="0">
              <a:solidFill>
                <a:schemeClr val="tx1"/>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AABF229F-43BE-45FF-8944-A3BBF824EA38}" type="slidenum">
              <a:rPr lang="en-US" sz="1200" baseline="0" smtClean="0">
                <a:solidFill>
                  <a:schemeClr val="tx1"/>
                </a:solidFill>
              </a:rPr>
              <a:pPr eaLnBrk="1" hangingPunct="1"/>
              <a:t>6</a:t>
            </a:fld>
            <a:endParaRPr lang="en-US" sz="1200" baseline="0" dirty="0" smtClean="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FB192838-70F0-44C1-ADEA-B8E7F121FED8}" type="slidenum">
              <a:rPr lang="en-US" sz="1200" baseline="0" smtClean="0">
                <a:solidFill>
                  <a:schemeClr val="tx1"/>
                </a:solidFill>
              </a:rPr>
              <a:pPr eaLnBrk="1" hangingPunct="1"/>
              <a:t>7</a:t>
            </a:fld>
            <a:endParaRPr lang="en-US" sz="1200" baseline="0" dirty="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5F0222FF-95ED-4D51-90C4-C455495A2C36}" type="slidenum">
              <a:rPr lang="en-US" sz="1200" baseline="0" smtClean="0">
                <a:solidFill>
                  <a:schemeClr val="tx1"/>
                </a:solidFill>
              </a:rPr>
              <a:pPr eaLnBrk="1" hangingPunct="1"/>
              <a:t>8</a:t>
            </a:fld>
            <a:endParaRPr lang="en-US" sz="1200" baseline="0" dirty="0" smtClean="0">
              <a:solidFill>
                <a:schemeClr val="tx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FEBED113-29BD-489A-B639-24EE02C04419}" type="slidenum">
              <a:rPr lang="en-US" sz="1200" baseline="0" smtClean="0">
                <a:solidFill>
                  <a:schemeClr val="tx1"/>
                </a:solidFill>
              </a:rPr>
              <a:pPr eaLnBrk="1" hangingPunct="1"/>
              <a:t>9</a:t>
            </a:fld>
            <a:endParaRPr lang="en-US" sz="1200" baseline="0" dirty="0" smtClean="0">
              <a:solidFill>
                <a:schemeClr val="tx1"/>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fld id="{C0243608-336D-463F-8C67-966DB51D2C47}" type="slidenum">
              <a:rPr lang="en-US" sz="1200" baseline="0" smtClean="0">
                <a:solidFill>
                  <a:schemeClr val="tx1"/>
                </a:solidFill>
              </a:rPr>
              <a:pPr eaLnBrk="1" hangingPunct="1"/>
              <a:t>10</a:t>
            </a:fld>
            <a:endParaRPr lang="en-US" sz="1200" baseline="0" dirty="0" smtClean="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92667" y="1524000"/>
            <a:ext cx="8724053" cy="2032000"/>
          </a:xfrm>
          <a:ln>
            <a:noFill/>
          </a:ln>
        </p:spPr>
        <p:txBody>
          <a:bodyPr vert="horz" tIns="0" rIns="2032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92667" y="3587262"/>
            <a:ext cx="8727440" cy="1947333"/>
          </a:xfrm>
        </p:spPr>
        <p:txBody>
          <a:bodyPr lIns="0" rIns="20320"/>
          <a:lstStyle>
            <a:lvl1pPr marL="0" marR="50799" indent="0" algn="r">
              <a:buNone/>
              <a:defRPr>
                <a:solidFill>
                  <a:schemeClr val="tx1"/>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016002"/>
            <a:ext cx="2286000" cy="579084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8000" y="1016002"/>
            <a:ext cx="6688667" cy="579084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600200"/>
            <a:ext cx="8178800" cy="2235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3924300"/>
            <a:ext cx="4013200" cy="85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24300"/>
            <a:ext cx="4013200" cy="85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533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94800" y="65881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9280" y="1463040"/>
            <a:ext cx="8636000" cy="151384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89280" y="3005182"/>
            <a:ext cx="8636000" cy="1677458"/>
          </a:xfrm>
        </p:spPr>
        <p:txBody>
          <a:bodyPr lIns="50799" rIns="50799" anchor="t"/>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782320"/>
            <a:ext cx="9144000" cy="1270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8000" y="2133428"/>
            <a:ext cx="4487333" cy="4927600"/>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64667" y="2133428"/>
            <a:ext cx="4487333" cy="4927600"/>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dirty="0"/>
          </a:p>
        </p:txBody>
      </p:sp>
      <p:pic>
        <p:nvPicPr>
          <p:cNvPr id="8"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782320"/>
            <a:ext cx="9144000" cy="1270000"/>
          </a:xfrm>
        </p:spPr>
        <p:txBody>
          <a:bodyPr tIns="50799"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061387"/>
            <a:ext cx="4489098" cy="732613"/>
          </a:xfrm>
        </p:spPr>
        <p:txBody>
          <a:bodyPr lIns="50799" tIns="0" rIns="50799" bIns="0" anchor="ctr">
            <a:noAutofit/>
          </a:bodyP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61140" y="2066397"/>
            <a:ext cx="4490861" cy="727603"/>
          </a:xfrm>
        </p:spPr>
        <p:txBody>
          <a:bodyPr lIns="50799" tIns="0" rIns="50799" bIns="0" anchor="ct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94000"/>
            <a:ext cx="4489098" cy="4273022"/>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61140" y="2794000"/>
            <a:ext cx="4490861" cy="4273022"/>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dirty="0"/>
          </a:p>
        </p:txBody>
      </p:sp>
      <p:pic>
        <p:nvPicPr>
          <p:cNvPr id="10"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782320"/>
            <a:ext cx="9228667" cy="1270000"/>
          </a:xfrm>
        </p:spPr>
        <p:txBody>
          <a:bodyPr vert="horz" tIns="5079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dirty="0"/>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2"/>
            <a:ext cx="3048000" cy="1291167"/>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62000" y="1862667"/>
            <a:ext cx="3048000" cy="5080000"/>
          </a:xfrm>
        </p:spPr>
        <p:txBody>
          <a:bodyPr lIns="20320" rIns="20320"/>
          <a:lstStyle>
            <a:lvl1pPr marL="0" indent="0" algn="l">
              <a:buNone/>
              <a:defRPr sz="16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72278" y="1862667"/>
            <a:ext cx="5679722" cy="5080000"/>
          </a:xfrm>
        </p:spPr>
        <p:txBody>
          <a:bodyPr tIns="0"/>
          <a:lstStyle>
            <a:lvl1pPr>
              <a:defRPr sz="3100"/>
            </a:lvl1pPr>
            <a:lvl2pPr>
              <a:defRPr sz="2900"/>
            </a:lvl2pPr>
            <a:lvl3pPr>
              <a:defRPr sz="2700"/>
            </a:lvl3pPr>
            <a:lvl4pPr>
              <a:defRPr sz="22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dirty="0"/>
          </a:p>
        </p:txBody>
      </p:sp>
      <p:pic>
        <p:nvPicPr>
          <p:cNvPr id="8"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517503" y="1231197"/>
            <a:ext cx="5842000" cy="4572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1599" tIns="50799" rIns="101599" bIns="50799" rtlCol="0" anchor="ctr"/>
          <a:lstStyle/>
          <a:p>
            <a:pPr algn="ctr" eaLnBrk="1" latinLnBrk="0" hangingPunct="1"/>
            <a:endParaRPr kumimoji="0" lang="en-US" dirty="0"/>
          </a:p>
        </p:txBody>
      </p:sp>
      <p:sp>
        <p:nvSpPr>
          <p:cNvPr id="12" name="Right Triangle 11"/>
          <p:cNvSpPr/>
          <p:nvPr/>
        </p:nvSpPr>
        <p:spPr>
          <a:xfrm rot="420000" flipV="1">
            <a:off x="8893482" y="5955299"/>
            <a:ext cx="172720" cy="17272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1599" tIns="50799" rIns="101599" bIns="50799" rtlCol="0" anchor="ctr"/>
          <a:lstStyle/>
          <a:p>
            <a:pPr algn="ctr" eaLnBrk="1" latinLnBrk="0" hangingPunct="1"/>
            <a:endParaRPr kumimoji="0" lang="en-US" dirty="0"/>
          </a:p>
        </p:txBody>
      </p:sp>
      <p:sp>
        <p:nvSpPr>
          <p:cNvPr id="2" name="Title 1"/>
          <p:cNvSpPr>
            <a:spLocks noGrp="1"/>
          </p:cNvSpPr>
          <p:nvPr>
            <p:ph type="title"/>
          </p:nvPr>
        </p:nvSpPr>
        <p:spPr>
          <a:xfrm>
            <a:off x="677333" y="1307774"/>
            <a:ext cx="2458720" cy="1758468"/>
          </a:xfrm>
        </p:spPr>
        <p:txBody>
          <a:bodyPr vert="horz" lIns="50799" tIns="50799" rIns="50799" bIns="50799" anchor="b"/>
          <a:lstStyle>
            <a:lvl1pPr algn="l">
              <a:buNone/>
              <a:defRPr sz="22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77334" y="3143094"/>
            <a:ext cx="2455333" cy="2421467"/>
          </a:xfrm>
        </p:spPr>
        <p:txBody>
          <a:bodyPr lIns="71119" rIns="50799" bIns="50799" anchor="t"/>
          <a:lstStyle>
            <a:lvl1pPr marL="0" indent="0" algn="l">
              <a:spcBef>
                <a:spcPts val="278"/>
              </a:spcBef>
              <a:buFontTx/>
              <a:buNone/>
              <a:defRPr sz="14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9/18/2013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74667" y="7062612"/>
            <a:ext cx="677333" cy="405694"/>
          </a:xfrm>
        </p:spPr>
        <p:txBody>
          <a:bodyPr/>
          <a:lstStyle/>
          <a:p>
            <a:fld id="{59DE6EB8-52AB-45EA-A660-3E1EBFA72987}" type="slidenum">
              <a:rPr lang="en-US" smtClean="0"/>
              <a:t>‹#›</a:t>
            </a:fld>
            <a:endParaRPr lang="en-US" dirty="0"/>
          </a:p>
        </p:txBody>
      </p:sp>
      <p:sp>
        <p:nvSpPr>
          <p:cNvPr id="3" name="Picture Placeholder 2"/>
          <p:cNvSpPr>
            <a:spLocks noGrp="1"/>
          </p:cNvSpPr>
          <p:nvPr>
            <p:ph type="pic" idx="1"/>
          </p:nvPr>
        </p:nvSpPr>
        <p:spPr>
          <a:xfrm rot="420000">
            <a:off x="3873103" y="1332797"/>
            <a:ext cx="5130800" cy="4368800"/>
          </a:xfrm>
          <a:prstGeom prst="rect">
            <a:avLst/>
          </a:prstGeom>
          <a:solidFill>
            <a:schemeClr val="bg2"/>
          </a:solidFill>
          <a:ln w="3000" cap="rnd">
            <a:solidFill>
              <a:srgbClr val="C0C0C0"/>
            </a:solidFill>
            <a:round/>
          </a:ln>
          <a:effectLst/>
        </p:spPr>
        <p:txBody>
          <a:bodyPr/>
          <a:lstStyle>
            <a:lvl1pPr marL="0" indent="0">
              <a:buNone/>
              <a:defRPr sz="3600"/>
            </a:lvl1pPr>
          </a:lstStyle>
          <a:p>
            <a:r>
              <a:rPr kumimoji="0" lang="en-US" dirty="0" smtClean="0"/>
              <a:t>Click icon to add picture</a:t>
            </a:r>
            <a:endParaRPr kumimoji="0" lang="en-US" dirty="0"/>
          </a:p>
        </p:txBody>
      </p:sp>
      <p:sp>
        <p:nvSpPr>
          <p:cNvPr id="10" name="Freeform 9"/>
          <p:cNvSpPr>
            <a:spLocks/>
          </p:cNvSpPr>
          <p:nvPr/>
        </p:nvSpPr>
        <p:spPr bwMode="auto">
          <a:xfrm flipV="1">
            <a:off x="-10584" y="6462889"/>
            <a:ext cx="10181167" cy="115711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868333" y="6910917"/>
            <a:ext cx="5291667" cy="7090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dirty="0">
              <a:solidFill>
                <a:schemeClr val="tx1"/>
              </a:solidFill>
              <a:latin typeface="+mn-lt"/>
              <a:ea typeface="+mn-ea"/>
              <a:cs typeface="+mn-cs"/>
            </a:endParaRPr>
          </a:p>
        </p:txBody>
      </p:sp>
      <p:pic>
        <p:nvPicPr>
          <p:cNvPr id="1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584" y="-7938"/>
            <a:ext cx="10181167" cy="115711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868333" y="-7937"/>
            <a:ext cx="5291667" cy="7090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508000" y="782320"/>
            <a:ext cx="9144000" cy="1270000"/>
          </a:xfrm>
          <a:prstGeom prst="rect">
            <a:avLst/>
          </a:prstGeom>
        </p:spPr>
        <p:txBody>
          <a:bodyPr vert="horz" lIns="0" tIns="50799"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508000" y="2150533"/>
            <a:ext cx="9144000" cy="4876800"/>
          </a:xfrm>
          <a:prstGeom prst="rect">
            <a:avLst/>
          </a:prstGeom>
        </p:spPr>
        <p:txBody>
          <a:bodyPr vert="horz" lIns="101599" tIns="50799" rIns="101599" bIns="5079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8000" y="7062612"/>
            <a:ext cx="2370667" cy="40569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fld id="{0EAB0777-4C60-462E-A92C-CDAFD498799C}" type="datetimeFigureOut">
              <a:rPr lang="en-US" smtClean="0"/>
              <a:t>9/18/2013</a:t>
            </a:fld>
            <a:endParaRPr lang="en-US" dirty="0"/>
          </a:p>
        </p:txBody>
      </p:sp>
      <p:sp>
        <p:nvSpPr>
          <p:cNvPr id="22" name="Footer Placeholder 21"/>
          <p:cNvSpPr>
            <a:spLocks noGrp="1"/>
          </p:cNvSpPr>
          <p:nvPr>
            <p:ph type="ftr" sz="quarter" idx="3"/>
          </p:nvPr>
        </p:nvSpPr>
        <p:spPr>
          <a:xfrm>
            <a:off x="2963334" y="7062612"/>
            <a:ext cx="3725333" cy="40569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8805333" y="7062612"/>
            <a:ext cx="846667" cy="405694"/>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fld id="{59DE6EB8-52AB-45EA-A660-3E1EBFA72987}" type="slidenum">
              <a:rPr lang="en-US" smtClean="0"/>
              <a:t>‹#›</a:t>
            </a:fld>
            <a:endParaRPr lang="en-US" dirty="0"/>
          </a:p>
        </p:txBody>
      </p:sp>
      <p:grpSp>
        <p:nvGrpSpPr>
          <p:cNvPr id="2" name="Group 1"/>
          <p:cNvGrpSpPr/>
          <p:nvPr/>
        </p:nvGrpSpPr>
        <p:grpSpPr>
          <a:xfrm>
            <a:off x="-21130" y="224898"/>
            <a:ext cx="10200609" cy="72136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rtl="0" eaLnBrk="1" latinLnBrk="0" hangingPunct="1">
        <a:spcBef>
          <a:spcPct val="0"/>
        </a:spcBef>
        <a:buNone/>
        <a:defRPr kumimoji="0" sz="5600" b="0" kern="1200">
          <a:ln>
            <a:noFill/>
          </a:ln>
          <a:solidFill>
            <a:schemeClr val="tx2"/>
          </a:solidFill>
          <a:effectLst/>
          <a:latin typeface="+mj-lt"/>
          <a:ea typeface="+mj-ea"/>
          <a:cs typeface="+mj-cs"/>
        </a:defRPr>
      </a:lvl1pPr>
    </p:titleStyle>
    <p:bodyStyle>
      <a:lvl1pPr marL="304797" indent="-304797"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11193" indent="-274317"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2pPr>
      <a:lvl3pPr marL="1015990" indent="-274317"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20787" indent="-233678"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25584" indent="-233678"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30381" indent="-233678"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33579" indent="-203198"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38376" indent="-203198"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43173" indent="-203198" algn="l" rtl="0" eaLnBrk="1" latinLnBrk="0" hangingPunct="1">
        <a:spcBef>
          <a:spcPct val="20000"/>
        </a:spcBef>
        <a:buClr>
          <a:schemeClr val="tx2"/>
        </a:buClr>
        <a:buFontTx/>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17600" y="2438400"/>
            <a:ext cx="7010400" cy="1651000"/>
          </a:xfrm>
        </p:spPr>
        <p:txBody>
          <a:bodyPr/>
          <a:lstStyle/>
          <a:p>
            <a:pPr algn="ctr" eaLnBrk="1" hangingPunct="1"/>
            <a:r>
              <a:rPr lang="en-US" sz="7200" dirty="0" smtClean="0">
                <a:latin typeface="Palatino Linotype" pitchFamily="18" charset="0"/>
              </a:rPr>
              <a:t>CPR &amp; AED</a:t>
            </a:r>
          </a:p>
        </p:txBody>
      </p:sp>
      <p:sp>
        <p:nvSpPr>
          <p:cNvPr id="16387" name="TextBox 2"/>
          <p:cNvSpPr txBox="1">
            <a:spLocks noChangeArrowheads="1"/>
          </p:cNvSpPr>
          <p:nvPr/>
        </p:nvSpPr>
        <p:spPr bwMode="auto">
          <a:xfrm>
            <a:off x="1825625" y="3733800"/>
            <a:ext cx="510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r>
              <a:rPr lang="en-US" sz="9600" dirty="0">
                <a:solidFill>
                  <a:schemeClr val="tx1"/>
                </a:solidFill>
              </a:rPr>
              <a:t>Training</a:t>
            </a:r>
          </a:p>
        </p:txBody>
      </p:sp>
      <p:sp>
        <p:nvSpPr>
          <p:cNvPr id="16388" name="TextBox 3"/>
          <p:cNvSpPr txBox="1">
            <a:spLocks noChangeArrowheads="1"/>
          </p:cNvSpPr>
          <p:nvPr/>
        </p:nvSpPr>
        <p:spPr bwMode="auto">
          <a:xfrm>
            <a:off x="2581275" y="5362575"/>
            <a:ext cx="388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r>
              <a:rPr lang="en-US" baseline="0" dirty="0">
                <a:solidFill>
                  <a:schemeClr val="tx1"/>
                </a:solidFill>
              </a:rPr>
              <a:t>City of Palo Alto Fire Department</a:t>
            </a:r>
            <a:endParaRPr lang="en-US" dirty="0">
              <a:solidFill>
                <a:schemeClr val="tx1"/>
              </a:solidFill>
            </a:endParaRPr>
          </a:p>
        </p:txBody>
      </p:sp>
      <p:pic>
        <p:nvPicPr>
          <p:cNvPr id="1638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4837" y="1102504"/>
            <a:ext cx="2759075" cy="155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31800" y="838200"/>
            <a:ext cx="9315450" cy="1371600"/>
          </a:xfrm>
        </p:spPr>
        <p:txBody>
          <a:bodyPr>
            <a:normAutofit/>
          </a:bodyPr>
          <a:lstStyle/>
          <a:p>
            <a:pPr eaLnBrk="1" hangingPunct="1"/>
            <a:r>
              <a:rPr lang="en-US" sz="4000" dirty="0" smtClean="0">
                <a:solidFill>
                  <a:schemeClr val="tx1"/>
                </a:solidFill>
                <a:latin typeface="Palatino Linotype" pitchFamily="18" charset="0"/>
              </a:rPr>
              <a:t>Automated External Defibrillator AED</a:t>
            </a:r>
          </a:p>
        </p:txBody>
      </p:sp>
      <p:sp>
        <p:nvSpPr>
          <p:cNvPr id="24579" name="Rectangle 2"/>
          <p:cNvSpPr>
            <a:spLocks noGrp="1" noChangeArrowheads="1"/>
          </p:cNvSpPr>
          <p:nvPr>
            <p:ph idx="1"/>
          </p:nvPr>
        </p:nvSpPr>
        <p:spPr bwMode="auto">
          <a:xfrm>
            <a:off x="368300" y="2590800"/>
            <a:ext cx="65405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40639" bIns="45720" numCol="1" anchor="t" anchorCtr="0" compatLnSpc="1">
            <a:prstTxWarp prst="textNoShape">
              <a:avLst/>
            </a:prstTxWarp>
            <a:normAutofit fontScale="92500"/>
          </a:bodyPr>
          <a:lstStyle/>
          <a:p>
            <a:pPr marL="382588" algn="l" eaLnBrk="1" hangingPunct="1">
              <a:buFontTx/>
              <a:buChar char="•"/>
            </a:pPr>
            <a:r>
              <a:rPr lang="en-US" dirty="0" smtClean="0">
                <a:solidFill>
                  <a:srgbClr val="FF0000"/>
                </a:solidFill>
                <a:latin typeface="Palatino Linotype" pitchFamily="18" charset="0"/>
                <a:cs typeface="Arial" charset="0"/>
                <a:sym typeface="Arial" charset="0"/>
              </a:rPr>
              <a:t>Lightweight and portable</a:t>
            </a:r>
            <a:endParaRPr lang="en-US" dirty="0" smtClean="0">
              <a:solidFill>
                <a:srgbClr val="FF0000"/>
              </a:solidFill>
              <a:latin typeface="Palatino Linotype" pitchFamily="18" charset="0"/>
              <a:sym typeface="Arial" charset="0"/>
            </a:endParaRPr>
          </a:p>
          <a:p>
            <a:pPr marL="382588" algn="l" eaLnBrk="1" hangingPunct="1">
              <a:spcBef>
                <a:spcPts val="1900"/>
              </a:spcBef>
              <a:buFontTx/>
              <a:buChar char="•"/>
            </a:pPr>
            <a:r>
              <a:rPr lang="en-US" dirty="0" smtClean="0">
                <a:solidFill>
                  <a:srgbClr val="FF0000"/>
                </a:solidFill>
                <a:latin typeface="Palatino Linotype" pitchFamily="18" charset="0"/>
                <a:cs typeface="Arial" charset="0"/>
                <a:sym typeface="Arial" charset="0"/>
              </a:rPr>
              <a:t>Automatically analyzes heart rhythms</a:t>
            </a:r>
            <a:endParaRPr lang="en-US" dirty="0" smtClean="0">
              <a:solidFill>
                <a:srgbClr val="FF0000"/>
              </a:solidFill>
              <a:latin typeface="Palatino Linotype" pitchFamily="18" charset="0"/>
              <a:sym typeface="Arial" charset="0"/>
            </a:endParaRPr>
          </a:p>
          <a:p>
            <a:pPr marL="382588" algn="l" eaLnBrk="1" hangingPunct="1">
              <a:spcBef>
                <a:spcPts val="1900"/>
              </a:spcBef>
              <a:buFontTx/>
              <a:buChar char="•"/>
            </a:pPr>
            <a:r>
              <a:rPr lang="en-US" dirty="0" smtClean="0">
                <a:solidFill>
                  <a:srgbClr val="FF0000"/>
                </a:solidFill>
                <a:latin typeface="Palatino Linotype" pitchFamily="18" charset="0"/>
                <a:cs typeface="Arial" charset="0"/>
                <a:sym typeface="Arial" charset="0"/>
              </a:rPr>
              <a:t>Guides the user through defibrillation</a:t>
            </a:r>
            <a:endParaRPr lang="en-US" dirty="0" smtClean="0">
              <a:solidFill>
                <a:srgbClr val="FF0000"/>
              </a:solidFill>
              <a:latin typeface="Palatino Linotype" pitchFamily="18" charset="0"/>
              <a:sym typeface="Arial" charset="0"/>
            </a:endParaRPr>
          </a:p>
          <a:p>
            <a:pPr marL="382588" algn="l" eaLnBrk="1" hangingPunct="1">
              <a:spcBef>
                <a:spcPts val="1900"/>
              </a:spcBef>
              <a:buFontTx/>
              <a:buChar char="•"/>
            </a:pPr>
            <a:r>
              <a:rPr lang="en-US" dirty="0" smtClean="0">
                <a:solidFill>
                  <a:srgbClr val="FF0000"/>
                </a:solidFill>
                <a:latin typeface="Palatino Linotype" pitchFamily="18" charset="0"/>
                <a:cs typeface="Arial" charset="0"/>
                <a:sym typeface="Arial" charset="0"/>
              </a:rPr>
              <a:t>Easy to use, safe and effective</a:t>
            </a:r>
            <a:endParaRPr lang="en-US" dirty="0" smtClean="0">
              <a:solidFill>
                <a:srgbClr val="FF0000"/>
              </a:solidFill>
              <a:latin typeface="Palatino Linotype" pitchFamily="18" charset="0"/>
              <a:sym typeface="Arial" charset="0"/>
            </a:endParaRPr>
          </a:p>
          <a:p>
            <a:pPr marL="382588" algn="l" eaLnBrk="1" hangingPunct="1">
              <a:spcBef>
                <a:spcPts val="1900"/>
              </a:spcBef>
              <a:buFontTx/>
              <a:buChar char="•"/>
            </a:pPr>
            <a:r>
              <a:rPr lang="en-US" dirty="0" smtClean="0">
                <a:solidFill>
                  <a:srgbClr val="FF0000"/>
                </a:solidFill>
                <a:latin typeface="Palatino Linotype" pitchFamily="18" charset="0"/>
                <a:cs typeface="Arial" charset="0"/>
                <a:sym typeface="Arial" charset="0"/>
              </a:rPr>
              <a:t>Long life batteries and comprehensive “self checking” protocols</a:t>
            </a:r>
            <a:endParaRPr lang="en-US" dirty="0" smtClean="0">
              <a:solidFill>
                <a:srgbClr val="FF0000"/>
              </a:solidFill>
              <a:latin typeface="Palatino Linotype" pitchFamily="18" charset="0"/>
              <a:sym typeface="Arial" charset="0"/>
            </a:endParaRP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l="12000" r="12666" b="665"/>
          <a:stretch>
            <a:fillRect/>
          </a:stretch>
        </p:blipFill>
        <p:spPr bwMode="auto">
          <a:xfrm>
            <a:off x="6959600" y="2590800"/>
            <a:ext cx="2971800" cy="3886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975100" y="927100"/>
            <a:ext cx="2476500" cy="1028700"/>
          </a:xfrm>
        </p:spPr>
        <p:txBody>
          <a:bodyPr>
            <a:normAutofit fontScale="90000"/>
          </a:bodyPr>
          <a:lstStyle/>
          <a:p>
            <a:pPr eaLnBrk="1" hangingPunct="1"/>
            <a:r>
              <a:rPr lang="en-US" sz="7200" dirty="0" smtClean="0">
                <a:solidFill>
                  <a:schemeClr val="tx1"/>
                </a:solidFill>
                <a:latin typeface="Palatino Linotype" pitchFamily="18" charset="0"/>
              </a:rPr>
              <a:t>AEDs</a:t>
            </a:r>
          </a:p>
        </p:txBody>
      </p:sp>
      <p:sp>
        <p:nvSpPr>
          <p:cNvPr id="25603" name="Rectangle 2"/>
          <p:cNvSpPr>
            <a:spLocks/>
          </p:cNvSpPr>
          <p:nvPr/>
        </p:nvSpPr>
        <p:spPr bwMode="auto">
          <a:xfrm>
            <a:off x="1949450" y="3884613"/>
            <a:ext cx="6548438" cy="2719387"/>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82588" indent="-342900">
              <a:spcBef>
                <a:spcPts val="738"/>
              </a:spcBef>
            </a:pPr>
            <a:r>
              <a:rPr lang="en-US" sz="4000" b="1" u="sng" baseline="0" dirty="0">
                <a:solidFill>
                  <a:srgbClr val="FF0000"/>
                </a:solidFill>
                <a:latin typeface="Palatino Linotype" pitchFamily="18" charset="0"/>
                <a:cs typeface="Arial" charset="0"/>
                <a:sym typeface="Arial" charset="0"/>
              </a:rPr>
              <a:t>ONLY</a:t>
            </a:r>
            <a:endParaRPr lang="en-US" sz="4000" baseline="0" dirty="0">
              <a:solidFill>
                <a:srgbClr val="FF0000"/>
              </a:solidFill>
              <a:latin typeface="Palatino Linotype" pitchFamily="18" charset="0"/>
              <a:cs typeface="Arial" charset="0"/>
              <a:sym typeface="Arial" charset="0"/>
            </a:endParaRPr>
          </a:p>
          <a:p>
            <a:pPr marL="382588" indent="-342900">
              <a:spcBef>
                <a:spcPts val="738"/>
              </a:spcBef>
            </a:pPr>
            <a:r>
              <a:rPr lang="en-US" sz="4000" baseline="0" dirty="0">
                <a:solidFill>
                  <a:srgbClr val="FF0000"/>
                </a:solidFill>
                <a:latin typeface="Palatino Linotype" pitchFamily="18" charset="0"/>
                <a:cs typeface="Arial" charset="0"/>
                <a:sym typeface="Arial" charset="0"/>
              </a:rPr>
              <a:t>Advises to shock the patient </a:t>
            </a:r>
          </a:p>
          <a:p>
            <a:pPr marL="382588" indent="-342900">
              <a:spcBef>
                <a:spcPts val="738"/>
              </a:spcBef>
            </a:pPr>
            <a:r>
              <a:rPr lang="en-US" sz="4000" baseline="0" dirty="0">
                <a:solidFill>
                  <a:srgbClr val="FF0000"/>
                </a:solidFill>
                <a:latin typeface="Palatino Linotype" pitchFamily="18" charset="0"/>
                <a:cs typeface="Arial" charset="0"/>
                <a:sym typeface="Arial" charset="0"/>
              </a:rPr>
              <a:t>If there is a shockable </a:t>
            </a:r>
          </a:p>
          <a:p>
            <a:pPr marL="382588" indent="-342900">
              <a:spcBef>
                <a:spcPts val="738"/>
              </a:spcBef>
            </a:pPr>
            <a:r>
              <a:rPr lang="en-US" sz="4000" baseline="0" dirty="0">
                <a:solidFill>
                  <a:srgbClr val="FF0000"/>
                </a:solidFill>
                <a:latin typeface="Palatino Linotype" pitchFamily="18" charset="0"/>
                <a:cs typeface="Arial" charset="0"/>
                <a:sym typeface="Arial" charset="0"/>
              </a:rPr>
              <a:t>rhythm</a:t>
            </a:r>
          </a:p>
        </p:txBody>
      </p:sp>
      <p:pic>
        <p:nvPicPr>
          <p:cNvPr id="2560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63" y="2470150"/>
            <a:ext cx="4405312" cy="1212850"/>
          </a:xfrm>
          <a:prstGeom prst="rect">
            <a:avLst/>
          </a:prstGeom>
          <a:noFill/>
          <a:ln>
            <a:noFill/>
          </a:ln>
          <a:effectLst>
            <a:outerShdw dist="101600" dir="81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chemeClr val="tx1"/>
                </a:solidFill>
              </a:rPr>
              <a:t>Good Samaritan Act (HSC)</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dirty="0">
                <a:solidFill>
                  <a:srgbClr val="FF0000"/>
                </a:solidFill>
              </a:rPr>
              <a:t>1714.21</a:t>
            </a:r>
            <a:r>
              <a:rPr lang="en-US" dirty="0">
                <a:solidFill>
                  <a:srgbClr val="FF0000"/>
                </a:solidFill>
              </a:rPr>
              <a:t>. (a) For purposes of this section, the following definitions shall apply: (1) "AED" or "defibrillator" means an automated or automatic external defibrillator. (2) "CPR" means cardiopulmonary resuscitation. </a:t>
            </a:r>
          </a:p>
          <a:p>
            <a:r>
              <a:rPr lang="en-US" dirty="0"/>
              <a:t>(b) Any person who, in good faith and not for compensation, renders emergency care or treatment by the use of an AED at the scene of an emergency is not liable for any civil damages resulting from any acts or omissions in rendering the emergency care. </a:t>
            </a:r>
          </a:p>
          <a:p>
            <a:endParaRPr lang="en-US" dirty="0"/>
          </a:p>
        </p:txBody>
      </p:sp>
    </p:spTree>
    <p:extLst>
      <p:ext uri="{BB962C8B-B14F-4D97-AF65-F5344CB8AC3E}">
        <p14:creationId xmlns:p14="http://schemas.microsoft.com/office/powerpoint/2010/main" val="325011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solidFill>
                  <a:schemeClr val="tx1"/>
                </a:solidFill>
              </a:rPr>
              <a:t>Suspected cardiac arrest</a:t>
            </a:r>
          </a:p>
        </p:txBody>
      </p:sp>
      <p:pic>
        <p:nvPicPr>
          <p:cNvPr id="80900" name="Picture 5" descr="npo00002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970366" y="3276600"/>
            <a:ext cx="3043459" cy="2276475"/>
          </a:xfrm>
          <a:ln w="57150">
            <a:solidFill>
              <a:srgbClr val="FF0000"/>
            </a:solidFill>
            <a:miter lim="800000"/>
            <a:headEnd/>
            <a:tailEnd/>
          </a:ln>
        </p:spPr>
      </p:pic>
      <p:sp>
        <p:nvSpPr>
          <p:cNvPr id="27651" name="Rectangle 3"/>
          <p:cNvSpPr>
            <a:spLocks noGrp="1" noChangeArrowheads="1"/>
          </p:cNvSpPr>
          <p:nvPr>
            <p:ph type="body" sz="half" idx="4294967295"/>
          </p:nvPr>
        </p:nvSpPr>
        <p:spPr>
          <a:xfrm>
            <a:off x="1117600" y="2438400"/>
            <a:ext cx="4216400" cy="4267200"/>
          </a:xfrm>
        </p:spPr>
        <p:txBody>
          <a:bodyPr>
            <a:normAutofit fontScale="77500" lnSpcReduction="20000"/>
          </a:bodyPr>
          <a:lstStyle/>
          <a:p>
            <a:pPr marL="0" indent="0" algn="l" eaLnBrk="1" hangingPunct="1">
              <a:buFontTx/>
              <a:buChar char="•"/>
            </a:pPr>
            <a:r>
              <a:rPr lang="en-US" sz="3300" dirty="0" smtClean="0"/>
              <a:t> </a:t>
            </a:r>
            <a:r>
              <a:rPr lang="en-US" sz="3300" dirty="0" smtClean="0">
                <a:solidFill>
                  <a:srgbClr val="FF0000"/>
                </a:solidFill>
              </a:rPr>
              <a:t>No signs of life</a:t>
            </a:r>
          </a:p>
          <a:p>
            <a:pPr marL="0" lvl="4" indent="0" algn="l" eaLnBrk="1" hangingPunct="1"/>
            <a:r>
              <a:rPr lang="en-US" sz="3300" dirty="0" smtClean="0">
                <a:solidFill>
                  <a:srgbClr val="FF0000"/>
                </a:solidFill>
              </a:rPr>
              <a:t> Not moving</a:t>
            </a:r>
          </a:p>
          <a:p>
            <a:pPr marL="0" lvl="1" indent="0" algn="l" eaLnBrk="1" hangingPunct="1"/>
            <a:r>
              <a:rPr lang="en-US" sz="3300" dirty="0" smtClean="0">
                <a:solidFill>
                  <a:srgbClr val="FF0000"/>
                </a:solidFill>
              </a:rPr>
              <a:t> Not Breathing</a:t>
            </a:r>
          </a:p>
          <a:p>
            <a:pPr marL="0" lvl="1" indent="0" algn="l" eaLnBrk="1" hangingPunct="1"/>
            <a:r>
              <a:rPr lang="en-US" sz="3300" dirty="0" smtClean="0">
                <a:solidFill>
                  <a:srgbClr val="FF0000"/>
                </a:solidFill>
              </a:rPr>
              <a:t> No pulse*</a:t>
            </a:r>
          </a:p>
          <a:p>
            <a:pPr marL="0" lvl="1" indent="0" algn="l" eaLnBrk="1" hangingPunct="1">
              <a:buFontTx/>
              <a:buChar char="•"/>
            </a:pPr>
            <a:r>
              <a:rPr lang="en-US" sz="3300" dirty="0" smtClean="0">
                <a:solidFill>
                  <a:srgbClr val="FF0000"/>
                </a:solidFill>
              </a:rPr>
              <a:t>  Call 911!!!</a:t>
            </a:r>
          </a:p>
          <a:p>
            <a:pPr marL="0" lvl="1" indent="0">
              <a:buFontTx/>
              <a:buChar char="•"/>
            </a:pPr>
            <a:r>
              <a:rPr lang="en-US" sz="3300" dirty="0" smtClean="0">
                <a:solidFill>
                  <a:srgbClr val="FF0000"/>
                </a:solidFill>
              </a:rPr>
              <a:t> Get AED </a:t>
            </a:r>
          </a:p>
          <a:p>
            <a:pPr marL="0" lvl="1" indent="0">
              <a:buFontTx/>
              <a:buChar char="•"/>
            </a:pPr>
            <a:r>
              <a:rPr lang="en-US" sz="3300" dirty="0" smtClean="0">
                <a:solidFill>
                  <a:srgbClr val="FF0000"/>
                </a:solidFill>
              </a:rPr>
              <a:t> Begin CPR, (Compressions  only)</a:t>
            </a:r>
          </a:p>
          <a:p>
            <a:pPr marL="0" indent="0" algn="l" eaLnBrk="1" hangingPunct="1">
              <a:buFontTx/>
              <a:buChar char="•"/>
            </a:pPr>
            <a:r>
              <a:rPr lang="en-US" sz="3300" dirty="0" smtClean="0">
                <a:solidFill>
                  <a:srgbClr val="FF0000"/>
                </a:solidFill>
              </a:rPr>
              <a:t> If two rescuers, start compressions while another gets the AED</a:t>
            </a:r>
          </a:p>
          <a:p>
            <a:pPr marL="0" indent="0" algn="l" eaLnBrk="1" hangingPunct="1">
              <a:buNone/>
            </a:pPr>
            <a:endParaRPr lang="en-US" sz="33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solidFill>
                  <a:schemeClr val="tx1"/>
                </a:solidFill>
              </a:rPr>
              <a:t>Attach electrodes</a:t>
            </a:r>
          </a:p>
        </p:txBody>
      </p:sp>
      <p:sp>
        <p:nvSpPr>
          <p:cNvPr id="28675" name="Rectangle 3"/>
          <p:cNvSpPr>
            <a:spLocks noGrp="1" noChangeArrowheads="1"/>
          </p:cNvSpPr>
          <p:nvPr>
            <p:ph type="body" sz="half" idx="4294967295"/>
          </p:nvPr>
        </p:nvSpPr>
        <p:spPr>
          <a:xfrm>
            <a:off x="584200" y="2362200"/>
            <a:ext cx="5029200" cy="4191000"/>
          </a:xfrm>
        </p:spPr>
        <p:txBody>
          <a:bodyPr>
            <a:normAutofit fontScale="92500" lnSpcReduction="10000"/>
          </a:bodyPr>
          <a:lstStyle/>
          <a:p>
            <a:pPr marL="0" indent="0" algn="l" eaLnBrk="1" hangingPunct="1">
              <a:lnSpc>
                <a:spcPct val="90000"/>
              </a:lnSpc>
              <a:buFontTx/>
              <a:buChar char="•"/>
            </a:pPr>
            <a:r>
              <a:rPr lang="en-US" sz="2500" dirty="0" smtClean="0"/>
              <a:t> Turn AED on</a:t>
            </a:r>
          </a:p>
          <a:p>
            <a:pPr marL="457200" lvl="1" indent="0" algn="l" eaLnBrk="1" hangingPunct="1">
              <a:lnSpc>
                <a:spcPct val="90000"/>
              </a:lnSpc>
              <a:buFontTx/>
              <a:buChar char="-"/>
            </a:pPr>
            <a:r>
              <a:rPr lang="en-US" sz="2500" dirty="0" smtClean="0"/>
              <a:t>AED will self test</a:t>
            </a:r>
          </a:p>
          <a:p>
            <a:pPr marL="457200" lvl="1" indent="0" algn="l" eaLnBrk="1" hangingPunct="1">
              <a:lnSpc>
                <a:spcPct val="90000"/>
              </a:lnSpc>
            </a:pPr>
            <a:endParaRPr lang="en-US" sz="1000" dirty="0" smtClean="0"/>
          </a:p>
          <a:p>
            <a:pPr marL="0" indent="0" algn="l" eaLnBrk="1" hangingPunct="1">
              <a:lnSpc>
                <a:spcPct val="90000"/>
              </a:lnSpc>
              <a:buFontTx/>
              <a:buChar char="•"/>
            </a:pPr>
            <a:r>
              <a:rPr lang="en-US" sz="2500" dirty="0" smtClean="0"/>
              <a:t> The AED will walk you through the process: </a:t>
            </a:r>
            <a:r>
              <a:rPr lang="en-US" sz="2500" dirty="0" smtClean="0">
                <a:solidFill>
                  <a:srgbClr val="FF0000"/>
                </a:solidFill>
              </a:rPr>
              <a:t>“Listen to all prompts”</a:t>
            </a:r>
          </a:p>
          <a:p>
            <a:pPr marL="0" indent="0" algn="l" eaLnBrk="1" hangingPunct="1">
              <a:lnSpc>
                <a:spcPct val="90000"/>
              </a:lnSpc>
            </a:pPr>
            <a:endParaRPr lang="en-US" sz="1000" dirty="0" smtClean="0"/>
          </a:p>
          <a:p>
            <a:pPr marL="0" indent="0" algn="l" eaLnBrk="1" hangingPunct="1">
              <a:lnSpc>
                <a:spcPct val="90000"/>
              </a:lnSpc>
              <a:buFontTx/>
              <a:buChar char="•"/>
            </a:pPr>
            <a:r>
              <a:rPr lang="en-US" sz="2500" dirty="0" smtClean="0"/>
              <a:t> The Cable is already attached to the electrodes </a:t>
            </a:r>
          </a:p>
          <a:p>
            <a:pPr marL="0" indent="0" algn="l" eaLnBrk="1" hangingPunct="1">
              <a:lnSpc>
                <a:spcPct val="90000"/>
              </a:lnSpc>
            </a:pPr>
            <a:endParaRPr lang="en-US" sz="1000" dirty="0" smtClean="0"/>
          </a:p>
          <a:p>
            <a:pPr marL="0" indent="0" algn="l" eaLnBrk="1" hangingPunct="1">
              <a:lnSpc>
                <a:spcPct val="90000"/>
              </a:lnSpc>
              <a:buFontTx/>
              <a:buChar char="•"/>
            </a:pPr>
            <a:r>
              <a:rPr lang="en-US" sz="2500" dirty="0" smtClean="0"/>
              <a:t> Appling electrodes to chest</a:t>
            </a:r>
          </a:p>
          <a:p>
            <a:pPr marL="457200" lvl="1" indent="0" algn="l" eaLnBrk="1" hangingPunct="1">
              <a:lnSpc>
                <a:spcPct val="90000"/>
              </a:lnSpc>
            </a:pPr>
            <a:r>
              <a:rPr lang="en-US" sz="2500" dirty="0" smtClean="0"/>
              <a:t>- Cut or remove shirt/blouse</a:t>
            </a:r>
          </a:p>
          <a:p>
            <a:pPr marL="457200" lvl="1" indent="0" algn="l" eaLnBrk="1" hangingPunct="1">
              <a:lnSpc>
                <a:spcPct val="90000"/>
              </a:lnSpc>
            </a:pPr>
            <a:r>
              <a:rPr lang="en-US" sz="2500" dirty="0" smtClean="0"/>
              <a:t>- Prep chest if necessary</a:t>
            </a:r>
          </a:p>
          <a:p>
            <a:pPr marL="457200" lvl="1" indent="0" algn="l" eaLnBrk="1" hangingPunct="1">
              <a:lnSpc>
                <a:spcPct val="90000"/>
              </a:lnSpc>
            </a:pPr>
            <a:r>
              <a:rPr lang="en-US" sz="2500" dirty="0" smtClean="0"/>
              <a:t>- Pictures on package and on electrodes show proper placement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600" y="2286000"/>
            <a:ext cx="2362573" cy="4191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89000" y="1066800"/>
            <a:ext cx="8178800" cy="1066800"/>
          </a:xfrm>
        </p:spPr>
        <p:txBody>
          <a:bodyPr/>
          <a:lstStyle/>
          <a:p>
            <a:pPr eaLnBrk="1" hangingPunct="1"/>
            <a:r>
              <a:rPr lang="en-US" dirty="0" smtClean="0">
                <a:solidFill>
                  <a:schemeClr val="tx1"/>
                </a:solidFill>
              </a:rPr>
              <a:t>Initial Voice Prompts</a:t>
            </a:r>
          </a:p>
        </p:txBody>
      </p:sp>
      <p:sp>
        <p:nvSpPr>
          <p:cNvPr id="29699" name="Rectangle 3"/>
          <p:cNvSpPr>
            <a:spLocks noGrp="1" noChangeArrowheads="1"/>
          </p:cNvSpPr>
          <p:nvPr>
            <p:ph idx="1"/>
          </p:nvPr>
        </p:nvSpPr>
        <p:spPr>
          <a:xfrm>
            <a:off x="508000" y="2819400"/>
            <a:ext cx="9144000" cy="3429000"/>
          </a:xfrm>
        </p:spPr>
        <p:txBody>
          <a:bodyPr>
            <a:normAutofit lnSpcReduction="10000"/>
          </a:bodyPr>
          <a:lstStyle/>
          <a:p>
            <a:pPr marL="0" indent="0">
              <a:buFontTx/>
              <a:buChar char="•"/>
            </a:pPr>
            <a:r>
              <a:rPr lang="en-US" dirty="0" smtClean="0"/>
              <a:t> prompt</a:t>
            </a:r>
            <a:r>
              <a:rPr lang="en-US" b="1" dirty="0" smtClean="0">
                <a:solidFill>
                  <a:srgbClr val="FFFF00"/>
                </a:solidFill>
              </a:rPr>
              <a:t> </a:t>
            </a:r>
            <a:r>
              <a:rPr lang="en-US" b="1" dirty="0" smtClean="0">
                <a:solidFill>
                  <a:srgbClr val="FF0000"/>
                </a:solidFill>
              </a:rPr>
              <a:t>“Call for help now, remove clothing from patient’s chest.” </a:t>
            </a:r>
            <a:r>
              <a:rPr lang="en-US" dirty="0" smtClean="0"/>
              <a:t>:  </a:t>
            </a:r>
            <a:endParaRPr lang="en-US" dirty="0"/>
          </a:p>
          <a:p>
            <a:pPr marL="0" indent="0" algn="l" eaLnBrk="1" hangingPunct="1">
              <a:buFontTx/>
              <a:buChar char="•"/>
            </a:pPr>
            <a:r>
              <a:rPr lang="en-US" dirty="0" smtClean="0"/>
              <a:t> Follow all other prompts. </a:t>
            </a:r>
          </a:p>
          <a:p>
            <a:pPr marL="0" indent="0" algn="l" eaLnBrk="1" hangingPunct="1">
              <a:buFontTx/>
              <a:buChar char="•"/>
            </a:pPr>
            <a:r>
              <a:rPr lang="en-US" dirty="0" smtClean="0"/>
              <a:t> Make sure no one is touching the patient when AED is determining patient’s cardiac rhythm.</a:t>
            </a:r>
          </a:p>
          <a:p>
            <a:pPr marL="0" indent="0" algn="l" eaLnBrk="1" hangingPunct="1">
              <a:buFontTx/>
              <a:buChar char="•"/>
            </a:pPr>
            <a:r>
              <a:rPr lang="en-US" dirty="0" smtClean="0"/>
              <a:t> Make sure no one is touching the patient during a   shock.</a:t>
            </a:r>
          </a:p>
          <a:p>
            <a:pPr marL="0" lvl="1" indent="0"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65200" y="1143000"/>
            <a:ext cx="8178800" cy="1143000"/>
          </a:xfrm>
        </p:spPr>
        <p:txBody>
          <a:bodyPr/>
          <a:lstStyle/>
          <a:p>
            <a:pPr eaLnBrk="1" hangingPunct="1"/>
            <a:r>
              <a:rPr lang="en-US" dirty="0" smtClean="0">
                <a:solidFill>
                  <a:schemeClr val="tx1"/>
                </a:solidFill>
              </a:rPr>
              <a:t>Voice prompts continued…</a:t>
            </a:r>
          </a:p>
        </p:txBody>
      </p:sp>
      <p:sp>
        <p:nvSpPr>
          <p:cNvPr id="30723" name="Rectangle 3"/>
          <p:cNvSpPr>
            <a:spLocks noGrp="1" noChangeArrowheads="1"/>
          </p:cNvSpPr>
          <p:nvPr>
            <p:ph idx="1"/>
          </p:nvPr>
        </p:nvSpPr>
        <p:spPr>
          <a:xfrm>
            <a:off x="965200" y="2819400"/>
            <a:ext cx="8178800" cy="3124200"/>
          </a:xfrm>
        </p:spPr>
        <p:txBody>
          <a:bodyPr>
            <a:normAutofit fontScale="92500" lnSpcReduction="10000"/>
          </a:bodyPr>
          <a:lstStyle/>
          <a:p>
            <a:pPr marL="0" indent="0" algn="l" eaLnBrk="1" hangingPunct="1">
              <a:buFontTx/>
              <a:buChar char="•"/>
            </a:pPr>
            <a:r>
              <a:rPr lang="en-US" dirty="0" smtClean="0"/>
              <a:t> </a:t>
            </a:r>
            <a:r>
              <a:rPr lang="en-US" dirty="0" smtClean="0">
                <a:solidFill>
                  <a:srgbClr val="FF0000"/>
                </a:solidFill>
              </a:rPr>
              <a:t>If the patient is in Ventricular Fibrillation the AED will charge (audible) and a </a:t>
            </a:r>
            <a:r>
              <a:rPr lang="en-US" b="1" dirty="0" smtClean="0">
                <a:solidFill>
                  <a:srgbClr val="FF0000"/>
                </a:solidFill>
              </a:rPr>
              <a:t>”Shock Advised” </a:t>
            </a:r>
            <a:r>
              <a:rPr lang="en-US" dirty="0" smtClean="0">
                <a:solidFill>
                  <a:srgbClr val="FF0000"/>
                </a:solidFill>
              </a:rPr>
              <a:t>prompt will be given.</a:t>
            </a:r>
          </a:p>
          <a:p>
            <a:pPr marL="0" indent="0" algn="l" eaLnBrk="1" hangingPunct="1"/>
            <a:endParaRPr lang="en-US" sz="1200" dirty="0" smtClean="0">
              <a:solidFill>
                <a:srgbClr val="FF0000"/>
              </a:solidFill>
            </a:endParaRPr>
          </a:p>
          <a:p>
            <a:pPr marL="0" indent="0" algn="l" eaLnBrk="1" hangingPunct="1">
              <a:buFontTx/>
              <a:buChar char="•"/>
            </a:pPr>
            <a:r>
              <a:rPr lang="en-US" dirty="0" smtClean="0">
                <a:solidFill>
                  <a:srgbClr val="FF0000"/>
                </a:solidFill>
              </a:rPr>
              <a:t> Check again to make sure no one is touching the 	patient.</a:t>
            </a:r>
          </a:p>
          <a:p>
            <a:pPr marL="0" indent="0" algn="l" eaLnBrk="1" hangingPunct="1"/>
            <a:endParaRPr lang="en-US" sz="1200" dirty="0" smtClean="0">
              <a:solidFill>
                <a:srgbClr val="FF0000"/>
              </a:solidFill>
            </a:endParaRPr>
          </a:p>
          <a:p>
            <a:pPr marL="0" indent="0" algn="l" eaLnBrk="1" hangingPunct="1">
              <a:buFontTx/>
              <a:buChar char="•"/>
            </a:pPr>
            <a:r>
              <a:rPr lang="en-US" dirty="0" smtClean="0">
                <a:solidFill>
                  <a:srgbClr val="FF0000"/>
                </a:solidFill>
              </a:rPr>
              <a:t> Press the </a:t>
            </a:r>
            <a:r>
              <a:rPr lang="en-US" dirty="0" smtClean="0">
                <a:solidFill>
                  <a:srgbClr val="0070C0"/>
                </a:solidFill>
              </a:rPr>
              <a:t>SHOCK</a:t>
            </a:r>
            <a:r>
              <a:rPr lang="en-US" dirty="0" smtClean="0">
                <a:solidFill>
                  <a:srgbClr val="FF0000"/>
                </a:solidFill>
              </a:rPr>
              <a:t> button when prompted.</a:t>
            </a:r>
          </a:p>
          <a:p>
            <a:pPr marL="0" indent="0" eaLnBrk="1" hangingPunct="1"/>
            <a:endParaRPr lang="en-US"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84200" y="782320"/>
            <a:ext cx="9067800" cy="1046480"/>
          </a:xfrm>
        </p:spPr>
        <p:txBody>
          <a:bodyPr/>
          <a:lstStyle/>
          <a:p>
            <a:pPr eaLnBrk="1" hangingPunct="1"/>
            <a:r>
              <a:rPr lang="en-US" dirty="0" smtClean="0">
                <a:solidFill>
                  <a:schemeClr val="tx1"/>
                </a:solidFill>
              </a:rPr>
              <a:t>If patient regains pulse</a:t>
            </a:r>
          </a:p>
        </p:txBody>
      </p:sp>
      <p:sp>
        <p:nvSpPr>
          <p:cNvPr id="31747" name="Rectangle 3"/>
          <p:cNvSpPr>
            <a:spLocks noGrp="1" noChangeArrowheads="1"/>
          </p:cNvSpPr>
          <p:nvPr>
            <p:ph idx="1"/>
          </p:nvPr>
        </p:nvSpPr>
        <p:spPr>
          <a:xfrm>
            <a:off x="508000" y="2150533"/>
            <a:ext cx="9144000" cy="3945467"/>
          </a:xfrm>
        </p:spPr>
        <p:txBody>
          <a:bodyPr>
            <a:normAutofit/>
          </a:bodyPr>
          <a:lstStyle/>
          <a:p>
            <a:pPr marL="0" indent="0" algn="l" eaLnBrk="1" hangingPunct="1">
              <a:buFontTx/>
              <a:buChar char="•"/>
            </a:pPr>
            <a:r>
              <a:rPr lang="en-US" dirty="0" smtClean="0">
                <a:solidFill>
                  <a:srgbClr val="FF0000"/>
                </a:solidFill>
              </a:rPr>
              <a:t> Keep airway open.</a:t>
            </a:r>
          </a:p>
          <a:p>
            <a:pPr marL="0" indent="0" algn="l" eaLnBrk="1" hangingPunct="1">
              <a:buFontTx/>
              <a:buChar char="•"/>
            </a:pPr>
            <a:r>
              <a:rPr lang="en-US" dirty="0" smtClean="0">
                <a:solidFill>
                  <a:srgbClr val="FF0000"/>
                </a:solidFill>
              </a:rPr>
              <a:t> Assist with breathing, as needed.</a:t>
            </a:r>
          </a:p>
          <a:p>
            <a:pPr marL="0" indent="0" algn="l" eaLnBrk="1" hangingPunct="1">
              <a:buFontTx/>
              <a:buChar char="•"/>
            </a:pPr>
            <a:r>
              <a:rPr lang="en-US" dirty="0" smtClean="0">
                <a:solidFill>
                  <a:srgbClr val="FF0000"/>
                </a:solidFill>
              </a:rPr>
              <a:t> Do not remove electrodes.</a:t>
            </a:r>
          </a:p>
          <a:p>
            <a:pPr marL="0" indent="0" algn="l" eaLnBrk="1" hangingPunct="1">
              <a:buFontTx/>
              <a:buChar char="•"/>
            </a:pPr>
            <a:r>
              <a:rPr lang="en-US" dirty="0" smtClean="0">
                <a:solidFill>
                  <a:srgbClr val="FF0000"/>
                </a:solidFill>
              </a:rPr>
              <a:t> Turn over care when Paramedics arrive.</a:t>
            </a:r>
          </a:p>
          <a:p>
            <a:pPr marL="0" indent="0" algn="l" eaLnBrk="1" hangingPunct="1">
              <a:buFontTx/>
              <a:buChar char="•"/>
            </a:pPr>
            <a:r>
              <a:rPr lang="en-US" dirty="0" smtClean="0">
                <a:solidFill>
                  <a:srgbClr val="FF0000"/>
                </a:solidFill>
              </a:rPr>
              <a:t> The defibrillation pads on the City’s AEDs will work with our FD Monitors</a:t>
            </a:r>
          </a:p>
          <a:p>
            <a:pPr marL="0" lvl="1" indent="0" eaLnBrk="1" hangingPunct="1"/>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Considerations</a:t>
            </a:r>
            <a:endParaRPr lang="en-US" dirty="0"/>
          </a:p>
        </p:txBody>
      </p:sp>
      <p:sp>
        <p:nvSpPr>
          <p:cNvPr id="3" name="Content Placeholder 2"/>
          <p:cNvSpPr>
            <a:spLocks noGrp="1"/>
          </p:cNvSpPr>
          <p:nvPr>
            <p:ph idx="1"/>
          </p:nvPr>
        </p:nvSpPr>
        <p:spPr>
          <a:xfrm>
            <a:off x="508000" y="2150533"/>
            <a:ext cx="3810000" cy="4707467"/>
          </a:xfrm>
        </p:spPr>
        <p:txBody>
          <a:bodyPr>
            <a:normAutofit fontScale="92500" lnSpcReduction="20000"/>
          </a:bodyPr>
          <a:lstStyle/>
          <a:p>
            <a:r>
              <a:rPr lang="en-US" dirty="0" smtClean="0"/>
              <a:t>Some AEDs have a pediatric option, for 8 years or less</a:t>
            </a:r>
          </a:p>
          <a:p>
            <a:r>
              <a:rPr lang="en-US" dirty="0" smtClean="0"/>
              <a:t>There are specific pads or a key to change the mode</a:t>
            </a:r>
          </a:p>
          <a:p>
            <a:r>
              <a:rPr lang="en-US" dirty="0" smtClean="0"/>
              <a:t>The CR Plus needs specific Pediatric Pads</a:t>
            </a:r>
          </a:p>
          <a:p>
            <a:r>
              <a:rPr lang="en-US" dirty="0" smtClean="0"/>
              <a:t>Per AHA, if no pediatric mode is available then use the adult pads and place them front and back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2400" y="2133600"/>
            <a:ext cx="2577353" cy="4572000"/>
          </a:xfrm>
          <a:prstGeom prst="rect">
            <a:avLst/>
          </a:prstGeom>
        </p:spPr>
      </p:pic>
      <p:sp>
        <p:nvSpPr>
          <p:cNvPr id="5" name="TextBox 4"/>
          <p:cNvSpPr txBox="1"/>
          <p:nvPr/>
        </p:nvSpPr>
        <p:spPr>
          <a:xfrm>
            <a:off x="8128000" y="2438400"/>
            <a:ext cx="1600200" cy="1323439"/>
          </a:xfrm>
          <a:prstGeom prst="rect">
            <a:avLst/>
          </a:prstGeom>
          <a:noFill/>
        </p:spPr>
        <p:txBody>
          <a:bodyPr wrap="square" rtlCol="0">
            <a:spAutoFit/>
          </a:bodyPr>
          <a:lstStyle/>
          <a:p>
            <a:pPr algn="l"/>
            <a:r>
              <a:rPr lang="en-US" dirty="0" smtClean="0">
                <a:solidFill>
                  <a:srgbClr val="FF0000"/>
                </a:solidFill>
              </a:rPr>
              <a:t>Spare Pads are stored in the lid of the AED</a:t>
            </a:r>
            <a:endParaRPr lang="en-US" dirty="0">
              <a:solidFill>
                <a:srgbClr val="FF0000"/>
              </a:solidFill>
            </a:endParaRPr>
          </a:p>
        </p:txBody>
      </p:sp>
      <p:cxnSp>
        <p:nvCxnSpPr>
          <p:cNvPr id="7" name="Straight Arrow Connector 6"/>
          <p:cNvCxnSpPr/>
          <p:nvPr/>
        </p:nvCxnSpPr>
        <p:spPr>
          <a:xfrm flipH="1">
            <a:off x="7366000" y="2895600"/>
            <a:ext cx="762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8128000" y="2514600"/>
            <a:ext cx="0" cy="12472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2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508000" y="381000"/>
            <a:ext cx="9296400" cy="1993900"/>
          </a:xfrm>
        </p:spPr>
        <p:txBody>
          <a:bodyPr rIns="40639"/>
          <a:lstStyle/>
          <a:p>
            <a:pPr marL="39688" eaLnBrk="1" hangingPunct="1"/>
            <a:r>
              <a:rPr lang="en-US" sz="4800" dirty="0" smtClean="0">
                <a:solidFill>
                  <a:schemeClr val="tx1"/>
                </a:solidFill>
                <a:latin typeface="Palatino Linotype" pitchFamily="18" charset="0"/>
              </a:rPr>
              <a:t>Public Access Defibrillation (PAD) Programs Save Lives…</a:t>
            </a:r>
          </a:p>
        </p:txBody>
      </p:sp>
      <p:sp>
        <p:nvSpPr>
          <p:cNvPr id="22531" name="Rectangle 2"/>
          <p:cNvSpPr>
            <a:spLocks noGrp="1" noChangeArrowheads="1"/>
          </p:cNvSpPr>
          <p:nvPr>
            <p:ph idx="1"/>
          </p:nvPr>
        </p:nvSpPr>
        <p:spPr bwMode="auto">
          <a:xfrm>
            <a:off x="889000" y="2590800"/>
            <a:ext cx="8648700"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40639" bIns="45720" numCol="1" anchor="t" anchorCtr="0" compatLnSpc="1">
            <a:prstTxWarp prst="textNoShape">
              <a:avLst/>
            </a:prstTxWarp>
            <a:normAutofit fontScale="92500" lnSpcReduction="10000"/>
          </a:bodyPr>
          <a:lstStyle/>
          <a:p>
            <a:pPr marL="382588" algn="l" eaLnBrk="1" hangingPunct="1">
              <a:buFontTx/>
              <a:buChar char="•"/>
              <a:defRPr/>
            </a:pPr>
            <a:r>
              <a:rPr lang="en-US" sz="3200" dirty="0" smtClean="0">
                <a:solidFill>
                  <a:srgbClr val="FF0000"/>
                </a:solidFill>
                <a:latin typeface="Palatino Linotype" pitchFamily="18" charset="0"/>
                <a:cs typeface="Arial" charset="0"/>
                <a:sym typeface="Arial" charset="0"/>
              </a:rPr>
              <a:t>Airlines: 1997-1999 (NEJM study)</a:t>
            </a:r>
            <a:endParaRPr lang="en-US" sz="3200" dirty="0" smtClean="0">
              <a:solidFill>
                <a:srgbClr val="FF0000"/>
              </a:solidFill>
              <a:latin typeface="Palatino Linotype" pitchFamily="18" charset="0"/>
              <a:sym typeface="Arial" charset="0"/>
            </a:endParaRPr>
          </a:p>
          <a:p>
            <a:pPr marL="782638" lvl="1" algn="l" eaLnBrk="1" hangingPunct="1">
              <a:spcBef>
                <a:spcPts val="600"/>
              </a:spcBef>
              <a:buFontTx/>
              <a:buChar char="–"/>
              <a:defRPr/>
            </a:pPr>
            <a:r>
              <a:rPr lang="en-US" dirty="0" smtClean="0">
                <a:solidFill>
                  <a:srgbClr val="FF0000"/>
                </a:solidFill>
                <a:latin typeface="Palatino Linotype" pitchFamily="18" charset="0"/>
                <a:cs typeface="Arial" charset="0"/>
                <a:sym typeface="Arial" charset="0"/>
              </a:rPr>
              <a:t>74% survival when first defibrillation &lt; 3min </a:t>
            </a:r>
            <a:endParaRPr lang="en-US" dirty="0" smtClean="0">
              <a:solidFill>
                <a:srgbClr val="FF0000"/>
              </a:solidFill>
              <a:latin typeface="Palatino Linotype" pitchFamily="18" charset="0"/>
              <a:sym typeface="Arial" charset="0"/>
            </a:endParaRPr>
          </a:p>
          <a:p>
            <a:pPr marL="782638" lvl="1" algn="l" eaLnBrk="1" hangingPunct="1">
              <a:spcBef>
                <a:spcPts val="600"/>
              </a:spcBef>
              <a:defRPr/>
            </a:pPr>
            <a:endParaRPr lang="en-US" sz="900" dirty="0" smtClean="0">
              <a:solidFill>
                <a:srgbClr val="FF0000"/>
              </a:solidFill>
              <a:latin typeface="Palatino Linotype" pitchFamily="18" charset="0"/>
              <a:sym typeface="Arial" charset="0"/>
            </a:endParaRPr>
          </a:p>
          <a:p>
            <a:pPr marL="382588" algn="l" eaLnBrk="1" hangingPunct="1">
              <a:spcBef>
                <a:spcPts val="700"/>
              </a:spcBef>
              <a:buFontTx/>
              <a:buChar char="•"/>
              <a:defRPr/>
            </a:pPr>
            <a:r>
              <a:rPr lang="en-US" sz="3200" dirty="0" smtClean="0">
                <a:solidFill>
                  <a:srgbClr val="FF0000"/>
                </a:solidFill>
                <a:latin typeface="Palatino Linotype" pitchFamily="18" charset="0"/>
                <a:cs typeface="Arial" charset="0"/>
                <a:sym typeface="Arial" charset="0"/>
              </a:rPr>
              <a:t>Casinos: Las Vegas </a:t>
            </a:r>
            <a:endParaRPr lang="en-US" sz="3200" dirty="0" smtClean="0">
              <a:solidFill>
                <a:srgbClr val="FF0000"/>
              </a:solidFill>
              <a:latin typeface="Palatino Linotype" pitchFamily="18" charset="0"/>
              <a:sym typeface="Arial" charset="0"/>
            </a:endParaRPr>
          </a:p>
          <a:p>
            <a:pPr marL="782638" lvl="1" algn="l" eaLnBrk="1" hangingPunct="1">
              <a:spcBef>
                <a:spcPts val="600"/>
              </a:spcBef>
              <a:buFontTx/>
              <a:buChar char="–"/>
              <a:defRPr/>
            </a:pPr>
            <a:r>
              <a:rPr lang="en-US" dirty="0" smtClean="0">
                <a:solidFill>
                  <a:srgbClr val="FF0000"/>
                </a:solidFill>
                <a:latin typeface="Palatino Linotype" pitchFamily="18" charset="0"/>
                <a:cs typeface="Arial" charset="0"/>
                <a:sym typeface="Arial" charset="0"/>
              </a:rPr>
              <a:t>Of 105 patients in VF, 53% survived to discharge</a:t>
            </a:r>
            <a:endParaRPr lang="en-US" dirty="0" smtClean="0">
              <a:solidFill>
                <a:srgbClr val="FF0000"/>
              </a:solidFill>
              <a:latin typeface="Palatino Linotype" pitchFamily="18" charset="0"/>
              <a:sym typeface="Arial" charset="0"/>
            </a:endParaRPr>
          </a:p>
          <a:p>
            <a:pPr marL="782638" lvl="1" algn="l" eaLnBrk="1" hangingPunct="1">
              <a:spcBef>
                <a:spcPts val="600"/>
              </a:spcBef>
              <a:defRPr/>
            </a:pPr>
            <a:endParaRPr lang="en-US" sz="900" dirty="0" smtClean="0">
              <a:solidFill>
                <a:srgbClr val="FF0000"/>
              </a:solidFill>
              <a:latin typeface="Palatino Linotype" pitchFamily="18" charset="0"/>
              <a:sym typeface="Arial" charset="0"/>
            </a:endParaRPr>
          </a:p>
          <a:p>
            <a:pPr marL="382588" algn="l" eaLnBrk="1" hangingPunct="1">
              <a:spcBef>
                <a:spcPts val="700"/>
              </a:spcBef>
              <a:buFontTx/>
              <a:buChar char="•"/>
              <a:defRPr/>
            </a:pPr>
            <a:r>
              <a:rPr lang="en-US" sz="3200" dirty="0" smtClean="0">
                <a:solidFill>
                  <a:srgbClr val="FF0000"/>
                </a:solidFill>
                <a:latin typeface="Palatino Linotype" pitchFamily="18" charset="0"/>
                <a:cs typeface="Arial" charset="0"/>
                <a:sym typeface="Arial" charset="0"/>
              </a:rPr>
              <a:t>Local community PAD: Rochester, Minnesota</a:t>
            </a:r>
            <a:r>
              <a:rPr lang="en-US" dirty="0" smtClean="0">
                <a:solidFill>
                  <a:srgbClr val="FF0000"/>
                </a:solidFill>
                <a:latin typeface="Palatino Linotype" pitchFamily="18" charset="0"/>
                <a:cs typeface="Arial" charset="0"/>
                <a:sym typeface="Arial" charset="0"/>
              </a:rPr>
              <a:t> </a:t>
            </a:r>
            <a:endParaRPr lang="en-US" dirty="0" smtClean="0">
              <a:solidFill>
                <a:srgbClr val="FF0000"/>
              </a:solidFill>
              <a:latin typeface="Palatino Linotype" pitchFamily="18" charset="0"/>
              <a:sym typeface="Arial" charset="0"/>
            </a:endParaRPr>
          </a:p>
          <a:p>
            <a:pPr marL="782638" lvl="1" algn="l" eaLnBrk="1" hangingPunct="1">
              <a:spcBef>
                <a:spcPts val="600"/>
              </a:spcBef>
              <a:buFontTx/>
              <a:buChar char="–"/>
              <a:defRPr/>
            </a:pPr>
            <a:r>
              <a:rPr lang="en-US" dirty="0" smtClean="0">
                <a:solidFill>
                  <a:srgbClr val="FF0000"/>
                </a:solidFill>
                <a:latin typeface="Palatino Linotype" pitchFamily="18" charset="0"/>
                <a:cs typeface="Arial" charset="0"/>
                <a:sym typeface="Arial" charset="0"/>
              </a:rPr>
              <a:t>45% VF victims (21 of 44 victims survived)</a:t>
            </a:r>
            <a:endParaRPr lang="en-US" dirty="0" smtClean="0">
              <a:solidFill>
                <a:srgbClr val="FF0000"/>
              </a:solidFill>
              <a:latin typeface="Palatino Linotype" pitchFamily="18" charset="0"/>
              <a:sym typeface="Arial" charset="0"/>
            </a:endParaRPr>
          </a:p>
          <a:p>
            <a:pPr marL="1182688" lvl="2" algn="l" eaLnBrk="1" hangingPunct="1">
              <a:spcBef>
                <a:spcPts val="600"/>
              </a:spcBef>
              <a:buFontTx/>
              <a:buChar char="•"/>
              <a:defRPr/>
            </a:pPr>
            <a:r>
              <a:rPr lang="en-US" sz="2400" u="sng" dirty="0" smtClean="0">
                <a:solidFill>
                  <a:srgbClr val="FF0000"/>
                </a:solidFill>
                <a:latin typeface="Palatino Linotype" pitchFamily="18" charset="0"/>
                <a:cs typeface="Arial" charset="0"/>
                <a:sym typeface="Arial" charset="0"/>
              </a:rPr>
              <a:t>First Responder Police Department</a:t>
            </a:r>
            <a:r>
              <a:rPr lang="en-US" sz="2400" dirty="0" smtClean="0">
                <a:solidFill>
                  <a:srgbClr val="FF0000"/>
                </a:solidFill>
                <a:latin typeface="Palatino Linotype" pitchFamily="18" charset="0"/>
                <a:cs typeface="Arial" charset="0"/>
                <a:sym typeface="Arial" charset="0"/>
              </a:rPr>
              <a:t>; No ALS</a:t>
            </a:r>
            <a:endParaRPr lang="en-US" sz="2400" dirty="0" smtClean="0">
              <a:solidFill>
                <a:srgbClr val="FF0000"/>
              </a:solidFill>
              <a:latin typeface="Palatino Linotype" pitchFamily="18" charset="0"/>
              <a:sym typeface="Arial" charset="0"/>
            </a:endParaRPr>
          </a:p>
          <a:p>
            <a:pPr marL="782638" lvl="1" algn="l" eaLnBrk="1" hangingPunct="1">
              <a:spcBef>
                <a:spcPts val="600"/>
              </a:spcBef>
              <a:buFontTx/>
              <a:buChar char="–"/>
              <a:defRPr/>
            </a:pPr>
            <a:r>
              <a:rPr lang="en-US" sz="2400" dirty="0" smtClean="0">
                <a:solidFill>
                  <a:srgbClr val="FF0000"/>
                </a:solidFill>
                <a:latin typeface="Palatino Linotype" pitchFamily="18" charset="0"/>
                <a:cs typeface="Arial" charset="0"/>
                <a:sym typeface="Arial" charset="0"/>
              </a:rPr>
              <a:t> </a:t>
            </a:r>
            <a:r>
              <a:rPr lang="en-US" dirty="0" smtClean="0">
                <a:solidFill>
                  <a:srgbClr val="FF0000"/>
                </a:solidFill>
                <a:latin typeface="Palatino Linotype" pitchFamily="18" charset="0"/>
                <a:cs typeface="Arial" charset="0"/>
                <a:sym typeface="Arial" charset="0"/>
              </a:rPr>
              <a:t>ALS without PAD in N.Y. (26 of 2,329 survived)</a:t>
            </a:r>
            <a:endParaRPr lang="en-US" dirty="0" smtClean="0">
              <a:solidFill>
                <a:srgbClr val="FF0000"/>
              </a:solidFill>
              <a:latin typeface="Palatino Linotype" pitchFamily="18" charset="0"/>
              <a:sym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Objectives</a:t>
            </a:r>
            <a:endParaRPr lang="en-US" dirty="0">
              <a:solidFill>
                <a:schemeClr val="tx1"/>
              </a:solidFill>
            </a:endParaRPr>
          </a:p>
        </p:txBody>
      </p:sp>
      <p:sp>
        <p:nvSpPr>
          <p:cNvPr id="3" name="Content Placeholder 2"/>
          <p:cNvSpPr>
            <a:spLocks noGrp="1"/>
          </p:cNvSpPr>
          <p:nvPr>
            <p:ph idx="1"/>
          </p:nvPr>
        </p:nvSpPr>
        <p:spPr>
          <a:xfrm>
            <a:off x="508000" y="2362199"/>
            <a:ext cx="8153400" cy="4114801"/>
          </a:xfrm>
        </p:spPr>
        <p:txBody>
          <a:bodyPr/>
          <a:lstStyle/>
          <a:p>
            <a:r>
              <a:rPr lang="en-US" dirty="0" smtClean="0">
                <a:solidFill>
                  <a:srgbClr val="FF0000"/>
                </a:solidFill>
              </a:rPr>
              <a:t>Overview of Cardiac Arrests</a:t>
            </a:r>
          </a:p>
          <a:p>
            <a:r>
              <a:rPr lang="en-US" dirty="0" smtClean="0">
                <a:solidFill>
                  <a:srgbClr val="FF0000"/>
                </a:solidFill>
              </a:rPr>
              <a:t>Overview of chance of survival</a:t>
            </a:r>
          </a:p>
          <a:p>
            <a:r>
              <a:rPr lang="en-US" dirty="0" smtClean="0">
                <a:solidFill>
                  <a:srgbClr val="FF0000"/>
                </a:solidFill>
              </a:rPr>
              <a:t>Use of AEDs</a:t>
            </a:r>
          </a:p>
          <a:p>
            <a:r>
              <a:rPr lang="en-US" dirty="0" smtClean="0">
                <a:solidFill>
                  <a:srgbClr val="FF0000"/>
                </a:solidFill>
              </a:rPr>
              <a:t>Importance of CPR</a:t>
            </a:r>
          </a:p>
          <a:p>
            <a:r>
              <a:rPr lang="en-US" dirty="0" smtClean="0">
                <a:solidFill>
                  <a:srgbClr val="FF0000"/>
                </a:solidFill>
              </a:rPr>
              <a:t>City of Palo Alto AED program overview</a:t>
            </a:r>
          </a:p>
          <a:p>
            <a:r>
              <a:rPr lang="en-US" dirty="0" smtClean="0">
                <a:solidFill>
                  <a:srgbClr val="FF0000"/>
                </a:solidFill>
              </a:rPr>
              <a:t>Practice the skills</a:t>
            </a: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599421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65200" y="228600"/>
            <a:ext cx="8305800" cy="1447800"/>
          </a:xfrm>
        </p:spPr>
        <p:txBody>
          <a:bodyPr/>
          <a:lstStyle/>
          <a:p>
            <a:r>
              <a:rPr lang="en-US" dirty="0" smtClean="0">
                <a:solidFill>
                  <a:schemeClr val="tx1"/>
                </a:solidFill>
              </a:rPr>
              <a:t>AED Locations for Palo Alto</a:t>
            </a:r>
          </a:p>
        </p:txBody>
      </p:sp>
      <p:sp>
        <p:nvSpPr>
          <p:cNvPr id="3" name="Content Placeholder 2"/>
          <p:cNvSpPr>
            <a:spLocks noGrp="1"/>
          </p:cNvSpPr>
          <p:nvPr>
            <p:ph idx="1"/>
          </p:nvPr>
        </p:nvSpPr>
        <p:spPr>
          <a:xfrm>
            <a:off x="508000" y="1828800"/>
            <a:ext cx="4495800" cy="5334000"/>
          </a:xfrm>
        </p:spPr>
        <p:txBody>
          <a:bodyPr>
            <a:normAutofit fontScale="70000" lnSpcReduction="20000"/>
          </a:bodyPr>
          <a:lstStyle/>
          <a:p>
            <a:pPr marL="457200" indent="-457200" algn="l">
              <a:buFont typeface="Arial" pitchFamily="34" charset="0"/>
              <a:buChar char="•"/>
              <a:defRPr/>
            </a:pPr>
            <a:r>
              <a:rPr lang="en-US" dirty="0" smtClean="0">
                <a:solidFill>
                  <a:srgbClr val="FF0000"/>
                </a:solidFill>
              </a:rPr>
              <a:t>Greer Park</a:t>
            </a:r>
          </a:p>
          <a:p>
            <a:pPr marL="457200" indent="-457200" algn="l">
              <a:buFont typeface="Arial" pitchFamily="34" charset="0"/>
              <a:buChar char="•"/>
              <a:defRPr/>
            </a:pPr>
            <a:r>
              <a:rPr lang="en-US" dirty="0" smtClean="0">
                <a:solidFill>
                  <a:srgbClr val="FF0000"/>
                </a:solidFill>
              </a:rPr>
              <a:t>Children’s Library</a:t>
            </a:r>
          </a:p>
          <a:p>
            <a:pPr marL="457200" indent="-457200" algn="l">
              <a:buFont typeface="Arial" pitchFamily="34" charset="0"/>
              <a:buChar char="•"/>
              <a:defRPr/>
            </a:pPr>
            <a:r>
              <a:rPr lang="en-US" dirty="0" smtClean="0">
                <a:solidFill>
                  <a:srgbClr val="FF0000"/>
                </a:solidFill>
              </a:rPr>
              <a:t>Community Theatre</a:t>
            </a:r>
          </a:p>
          <a:p>
            <a:pPr marL="457200" indent="-457200" algn="l">
              <a:buFont typeface="Arial" pitchFamily="34" charset="0"/>
              <a:buChar char="•"/>
              <a:defRPr/>
            </a:pPr>
            <a:r>
              <a:rPr lang="en-US" dirty="0" smtClean="0">
                <a:solidFill>
                  <a:srgbClr val="FF0000"/>
                </a:solidFill>
              </a:rPr>
              <a:t>Art Center</a:t>
            </a:r>
          </a:p>
          <a:p>
            <a:pPr marL="457200" indent="-457200" algn="l">
              <a:buFont typeface="Arial" pitchFamily="34" charset="0"/>
              <a:buChar char="•"/>
              <a:defRPr/>
            </a:pPr>
            <a:r>
              <a:rPr lang="en-US" dirty="0" smtClean="0">
                <a:solidFill>
                  <a:srgbClr val="FF0000"/>
                </a:solidFill>
              </a:rPr>
              <a:t>Gamble Gardens Carriage House</a:t>
            </a:r>
          </a:p>
          <a:p>
            <a:pPr marL="457200" indent="-457200" algn="l">
              <a:buFont typeface="Arial" pitchFamily="34" charset="0"/>
              <a:buChar char="•"/>
              <a:defRPr/>
            </a:pPr>
            <a:r>
              <a:rPr lang="en-US" dirty="0" smtClean="0">
                <a:solidFill>
                  <a:srgbClr val="FF0000"/>
                </a:solidFill>
              </a:rPr>
              <a:t>Junior Museum and Zoo</a:t>
            </a:r>
          </a:p>
          <a:p>
            <a:pPr marL="457200" indent="-457200" algn="l">
              <a:buFont typeface="Arial" pitchFamily="34" charset="0"/>
              <a:buChar char="•"/>
              <a:defRPr/>
            </a:pPr>
            <a:r>
              <a:rPr lang="en-US" dirty="0" smtClean="0">
                <a:solidFill>
                  <a:srgbClr val="FF0000"/>
                </a:solidFill>
              </a:rPr>
              <a:t>Pearson-Arastradero Preserve Ranger Station</a:t>
            </a:r>
          </a:p>
          <a:p>
            <a:pPr marL="457200" indent="-457200" algn="l">
              <a:buFont typeface="Arial" pitchFamily="34" charset="0"/>
              <a:buChar char="•"/>
              <a:defRPr/>
            </a:pPr>
            <a:r>
              <a:rPr lang="en-US" dirty="0" smtClean="0">
                <a:solidFill>
                  <a:srgbClr val="FF0000"/>
                </a:solidFill>
              </a:rPr>
              <a:t>Golf Course Peers Park</a:t>
            </a:r>
          </a:p>
          <a:p>
            <a:pPr marL="457200" indent="-457200" algn="l">
              <a:buFont typeface="Arial" pitchFamily="34" charset="0"/>
              <a:buChar char="•"/>
              <a:defRPr/>
            </a:pPr>
            <a:r>
              <a:rPr lang="en-US" dirty="0" smtClean="0">
                <a:solidFill>
                  <a:srgbClr val="FF0000"/>
                </a:solidFill>
              </a:rPr>
              <a:t>Baylands Baseball Fields</a:t>
            </a:r>
          </a:p>
          <a:p>
            <a:pPr marL="457200" indent="-457200" algn="l">
              <a:buFont typeface="Arial" pitchFamily="34" charset="0"/>
              <a:buChar char="•"/>
              <a:defRPr/>
            </a:pPr>
            <a:r>
              <a:rPr lang="en-US" dirty="0" smtClean="0">
                <a:solidFill>
                  <a:srgbClr val="FF0000"/>
                </a:solidFill>
              </a:rPr>
              <a:t>Mitchell Park Library</a:t>
            </a:r>
          </a:p>
          <a:p>
            <a:pPr marL="457200" indent="-457200" algn="l">
              <a:buFont typeface="Arial" pitchFamily="34" charset="0"/>
              <a:buChar char="•"/>
              <a:defRPr/>
            </a:pPr>
            <a:r>
              <a:rPr lang="en-US" dirty="0" smtClean="0">
                <a:solidFill>
                  <a:srgbClr val="FF0000"/>
                </a:solidFill>
              </a:rPr>
              <a:t>Main Library</a:t>
            </a:r>
          </a:p>
          <a:p>
            <a:pPr marL="457200" indent="-457200" algn="l">
              <a:buFont typeface="Arial" pitchFamily="34" charset="0"/>
              <a:buChar char="•"/>
              <a:defRPr/>
            </a:pPr>
            <a:r>
              <a:rPr lang="en-US" dirty="0" smtClean="0">
                <a:solidFill>
                  <a:srgbClr val="FF0000"/>
                </a:solidFill>
              </a:rPr>
              <a:t>City Hall all floors</a:t>
            </a:r>
          </a:p>
          <a:p>
            <a:pPr marL="457200" indent="-457200" algn="l">
              <a:buFont typeface="Arial" pitchFamily="34" charset="0"/>
              <a:buChar char="•"/>
              <a:defRPr/>
            </a:pPr>
            <a:r>
              <a:rPr lang="en-US" dirty="0" smtClean="0">
                <a:solidFill>
                  <a:srgbClr val="FF0000"/>
                </a:solidFill>
              </a:rPr>
              <a:t>Cubberley Community Center I and II</a:t>
            </a:r>
          </a:p>
          <a:p>
            <a:pPr marL="457200" indent="-457200" algn="l">
              <a:buFont typeface="Arial" pitchFamily="34" charset="0"/>
              <a:buChar char="•"/>
              <a:defRPr/>
            </a:pPr>
            <a:r>
              <a:rPr lang="en-US" dirty="0" smtClean="0">
                <a:solidFill>
                  <a:srgbClr val="FF0000"/>
                </a:solidFill>
              </a:rPr>
              <a:t>Lucie Stern</a:t>
            </a:r>
            <a:endParaRPr lang="en-US" dirty="0">
              <a:solidFill>
                <a:srgbClr val="FF0000"/>
              </a:solidFill>
            </a:endParaRPr>
          </a:p>
        </p:txBody>
      </p:sp>
      <p:sp>
        <p:nvSpPr>
          <p:cNvPr id="4" name="Content Placeholder 2"/>
          <p:cNvSpPr txBox="1">
            <a:spLocks/>
          </p:cNvSpPr>
          <p:nvPr/>
        </p:nvSpPr>
        <p:spPr>
          <a:xfrm>
            <a:off x="5187950" y="1752600"/>
            <a:ext cx="4495800" cy="5410200"/>
          </a:xfrm>
          <a:prstGeom prst="rect">
            <a:avLst/>
          </a:prstGeom>
        </p:spPr>
        <p:txBody>
          <a:bodyPr>
            <a:normAutofit/>
          </a:bodyPr>
          <a:lstStyle>
            <a:lvl1pPr marL="342900" indent="-342900" algn="ctr" rtl="0" eaLnBrk="0" fontAlgn="base" hangingPunct="0">
              <a:spcBef>
                <a:spcPct val="0"/>
              </a:spcBef>
              <a:spcAft>
                <a:spcPct val="0"/>
              </a:spcAft>
              <a:defRPr sz="2800">
                <a:solidFill>
                  <a:schemeClr val="tx1"/>
                </a:solidFill>
                <a:latin typeface="+mn-lt"/>
                <a:ea typeface="+mn-ea"/>
                <a:cs typeface="+mn-cs"/>
                <a:sym typeface="Copperplate" charset="0"/>
              </a:defRPr>
            </a:lvl1pPr>
            <a:lvl2pPr marL="742950" indent="-285750" algn="ctr" rtl="0" eaLnBrk="0" fontAlgn="base" hangingPunct="0">
              <a:spcBef>
                <a:spcPct val="0"/>
              </a:spcBef>
              <a:spcAft>
                <a:spcPct val="0"/>
              </a:spcAft>
              <a:defRPr sz="2800">
                <a:solidFill>
                  <a:schemeClr val="tx1"/>
                </a:solidFill>
                <a:latin typeface="+mn-lt"/>
                <a:sym typeface="Copperplate" charset="0"/>
              </a:defRPr>
            </a:lvl2pPr>
            <a:lvl3pPr marL="1143000" indent="-228600" algn="ctr" rtl="0" eaLnBrk="0" fontAlgn="base" hangingPunct="0">
              <a:spcBef>
                <a:spcPct val="0"/>
              </a:spcBef>
              <a:spcAft>
                <a:spcPct val="0"/>
              </a:spcAft>
              <a:defRPr sz="2800">
                <a:solidFill>
                  <a:schemeClr val="tx1"/>
                </a:solidFill>
                <a:latin typeface="+mn-lt"/>
                <a:sym typeface="Copperplate" charset="0"/>
              </a:defRPr>
            </a:lvl3pPr>
            <a:lvl4pPr marL="1600200" indent="-228600" algn="ctr" rtl="0" eaLnBrk="0" fontAlgn="base" hangingPunct="0">
              <a:spcBef>
                <a:spcPct val="0"/>
              </a:spcBef>
              <a:spcAft>
                <a:spcPct val="0"/>
              </a:spcAft>
              <a:defRPr sz="2800">
                <a:solidFill>
                  <a:schemeClr val="tx1"/>
                </a:solidFill>
                <a:latin typeface="+mn-lt"/>
                <a:sym typeface="Copperplate" charset="0"/>
              </a:defRPr>
            </a:lvl4pPr>
            <a:lvl5pPr marL="2057400" indent="-228600" algn="ctr" rtl="0" eaLnBrk="0" fontAlgn="base" hangingPunct="0">
              <a:spcBef>
                <a:spcPct val="0"/>
              </a:spcBef>
              <a:spcAft>
                <a:spcPct val="0"/>
              </a:spcAft>
              <a:defRPr sz="2800">
                <a:solidFill>
                  <a:schemeClr val="tx1"/>
                </a:solidFill>
                <a:latin typeface="+mn-lt"/>
                <a:sym typeface="Copperplate" charset="0"/>
              </a:defRPr>
            </a:lvl5pPr>
            <a:lvl6pPr marL="457200" algn="ctr" rtl="0" fontAlgn="base">
              <a:spcBef>
                <a:spcPct val="0"/>
              </a:spcBef>
              <a:spcAft>
                <a:spcPct val="0"/>
              </a:spcAft>
              <a:defRPr sz="2800">
                <a:solidFill>
                  <a:schemeClr val="tx1"/>
                </a:solidFill>
                <a:latin typeface="+mn-lt"/>
                <a:sym typeface="Copperplate" charset="0"/>
              </a:defRPr>
            </a:lvl6pPr>
            <a:lvl7pPr marL="914400" algn="ctr" rtl="0" fontAlgn="base">
              <a:spcBef>
                <a:spcPct val="0"/>
              </a:spcBef>
              <a:spcAft>
                <a:spcPct val="0"/>
              </a:spcAft>
              <a:defRPr sz="2800">
                <a:solidFill>
                  <a:schemeClr val="tx1"/>
                </a:solidFill>
                <a:latin typeface="+mn-lt"/>
                <a:sym typeface="Copperplate" charset="0"/>
              </a:defRPr>
            </a:lvl7pPr>
            <a:lvl8pPr marL="1371600" algn="ctr" rtl="0" fontAlgn="base">
              <a:spcBef>
                <a:spcPct val="0"/>
              </a:spcBef>
              <a:spcAft>
                <a:spcPct val="0"/>
              </a:spcAft>
              <a:defRPr sz="2800">
                <a:solidFill>
                  <a:schemeClr val="tx1"/>
                </a:solidFill>
                <a:latin typeface="+mn-lt"/>
                <a:sym typeface="Copperplate" charset="0"/>
              </a:defRPr>
            </a:lvl8pPr>
            <a:lvl9pPr marL="1828800" algn="ctr" rtl="0" fontAlgn="base">
              <a:spcBef>
                <a:spcPct val="0"/>
              </a:spcBef>
              <a:spcAft>
                <a:spcPct val="0"/>
              </a:spcAft>
              <a:defRPr sz="2800">
                <a:solidFill>
                  <a:schemeClr val="tx1"/>
                </a:solidFill>
                <a:latin typeface="+mn-lt"/>
                <a:sym typeface="Copperplate" charset="0"/>
              </a:defRPr>
            </a:lvl9pPr>
          </a:lstStyle>
          <a:p>
            <a:pPr marL="457200" indent="-457200" algn="l">
              <a:buFont typeface="Arial" pitchFamily="34" charset="0"/>
              <a:buChar char="•"/>
              <a:defRPr/>
            </a:pPr>
            <a:r>
              <a:rPr lang="en-US" sz="2400" kern="0" baseline="0" dirty="0" smtClean="0">
                <a:solidFill>
                  <a:srgbClr val="FF0000"/>
                </a:solidFill>
              </a:rPr>
              <a:t>College Terrace Library</a:t>
            </a:r>
          </a:p>
          <a:p>
            <a:pPr marL="457200" indent="-457200" algn="l">
              <a:buFont typeface="Arial" pitchFamily="34" charset="0"/>
              <a:buChar char="•"/>
              <a:defRPr/>
            </a:pPr>
            <a:r>
              <a:rPr lang="en-US" sz="2400" kern="0" baseline="0" dirty="0" smtClean="0">
                <a:solidFill>
                  <a:srgbClr val="FF0000"/>
                </a:solidFill>
              </a:rPr>
              <a:t>Downtown Library</a:t>
            </a:r>
          </a:p>
          <a:p>
            <a:pPr marL="457200" indent="-457200" algn="l">
              <a:buFont typeface="Arial" pitchFamily="34" charset="0"/>
              <a:buChar char="•"/>
              <a:defRPr/>
            </a:pPr>
            <a:r>
              <a:rPr lang="en-US" sz="2400" kern="0" baseline="0" dirty="0" smtClean="0">
                <a:solidFill>
                  <a:srgbClr val="FF0000"/>
                </a:solidFill>
              </a:rPr>
              <a:t>Mayfield Soccer Field</a:t>
            </a:r>
          </a:p>
          <a:p>
            <a:pPr marL="457200" indent="-457200" algn="l">
              <a:buFont typeface="Arial" pitchFamily="34" charset="0"/>
              <a:buChar char="•"/>
              <a:defRPr/>
            </a:pPr>
            <a:r>
              <a:rPr lang="en-US" sz="2400" kern="0" baseline="0" dirty="0" smtClean="0">
                <a:solidFill>
                  <a:srgbClr val="FF0000"/>
                </a:solidFill>
              </a:rPr>
              <a:t>Baylands Nature Reserve</a:t>
            </a:r>
          </a:p>
          <a:p>
            <a:pPr marL="457200" indent="-457200" algn="l">
              <a:buFont typeface="Arial" pitchFamily="34" charset="0"/>
              <a:buChar char="•"/>
              <a:defRPr/>
            </a:pPr>
            <a:r>
              <a:rPr lang="en-US" sz="2400" kern="0" baseline="0" dirty="0" smtClean="0">
                <a:solidFill>
                  <a:srgbClr val="FF0000"/>
                </a:solidFill>
              </a:rPr>
              <a:t>Hoover Park</a:t>
            </a:r>
          </a:p>
          <a:p>
            <a:pPr marL="457200" indent="-457200" algn="l">
              <a:buFont typeface="Arial" pitchFamily="34" charset="0"/>
              <a:buChar char="•"/>
              <a:defRPr/>
            </a:pPr>
            <a:r>
              <a:rPr lang="en-US" sz="2400" kern="0" baseline="0" dirty="0" smtClean="0">
                <a:solidFill>
                  <a:srgbClr val="FF0000"/>
                </a:solidFill>
              </a:rPr>
              <a:t>Seale Park</a:t>
            </a:r>
          </a:p>
          <a:p>
            <a:pPr marL="457200" indent="-457200" algn="l">
              <a:buFont typeface="Arial" pitchFamily="34" charset="0"/>
              <a:buChar char="•"/>
              <a:defRPr/>
            </a:pPr>
            <a:r>
              <a:rPr lang="en-US" sz="2400" kern="0" baseline="0" dirty="0" smtClean="0">
                <a:solidFill>
                  <a:srgbClr val="FF0000"/>
                </a:solidFill>
              </a:rPr>
              <a:t>Animal Services Center</a:t>
            </a:r>
          </a:p>
          <a:p>
            <a:pPr marL="457200" indent="-457200" algn="l">
              <a:buFont typeface="Arial" pitchFamily="34" charset="0"/>
              <a:buChar char="•"/>
              <a:defRPr/>
            </a:pPr>
            <a:r>
              <a:rPr lang="en-US" sz="2400" kern="0" baseline="0" dirty="0" smtClean="0">
                <a:solidFill>
                  <a:srgbClr val="FF0000"/>
                </a:solidFill>
              </a:rPr>
              <a:t>Foothills Park Interpretive Center</a:t>
            </a:r>
          </a:p>
          <a:p>
            <a:pPr marL="457200" indent="-457200" algn="l">
              <a:buFont typeface="Arial" pitchFamily="34" charset="0"/>
              <a:buChar char="•"/>
              <a:defRPr/>
            </a:pPr>
            <a:r>
              <a:rPr lang="en-US" sz="2400" kern="0" baseline="0" dirty="0" smtClean="0">
                <a:solidFill>
                  <a:srgbClr val="FF0000"/>
                </a:solidFill>
              </a:rPr>
              <a:t>Bowling Green Park</a:t>
            </a:r>
          </a:p>
          <a:p>
            <a:pPr marL="457200" indent="-457200" algn="l">
              <a:buFont typeface="Arial" pitchFamily="34" charset="0"/>
              <a:buChar char="•"/>
              <a:defRPr/>
            </a:pPr>
            <a:r>
              <a:rPr lang="en-US" sz="2400" kern="0" baseline="0" dirty="0" smtClean="0">
                <a:solidFill>
                  <a:srgbClr val="FF0000"/>
                </a:solidFill>
              </a:rPr>
              <a:t>Mitchell Park Community Center 1</a:t>
            </a:r>
            <a:r>
              <a:rPr lang="en-US" sz="2400" kern="0" baseline="30000" dirty="0" smtClean="0">
                <a:solidFill>
                  <a:srgbClr val="FF0000"/>
                </a:solidFill>
              </a:rPr>
              <a:t>st</a:t>
            </a:r>
            <a:r>
              <a:rPr lang="en-US" sz="2400" kern="0" baseline="0" dirty="0" smtClean="0">
                <a:solidFill>
                  <a:srgbClr val="FF0000"/>
                </a:solidFill>
              </a:rPr>
              <a:t> and 2</a:t>
            </a:r>
            <a:r>
              <a:rPr lang="en-US" sz="2400" kern="0" baseline="30000" dirty="0" smtClean="0">
                <a:solidFill>
                  <a:srgbClr val="FF0000"/>
                </a:solidFill>
              </a:rPr>
              <a:t>nd</a:t>
            </a:r>
            <a:r>
              <a:rPr lang="en-US" sz="2400" kern="0" baseline="0" dirty="0" smtClean="0">
                <a:solidFill>
                  <a:srgbClr val="FF0000"/>
                </a:solidFill>
              </a:rPr>
              <a:t> floor</a:t>
            </a:r>
          </a:p>
          <a:p>
            <a:pPr marL="457200" indent="-457200" algn="l">
              <a:buFont typeface="Arial" pitchFamily="34" charset="0"/>
              <a:buChar char="•"/>
              <a:defRPr/>
            </a:pPr>
            <a:r>
              <a:rPr lang="en-US" sz="2400" kern="0" baseline="0" dirty="0" smtClean="0">
                <a:solidFill>
                  <a:srgbClr val="FF0000"/>
                </a:solidFill>
              </a:rPr>
              <a:t>MSC Center Building A and Utility Control Center</a:t>
            </a:r>
          </a:p>
          <a:p>
            <a:pPr marL="457200" indent="-457200" algn="l">
              <a:buFont typeface="Arial" pitchFamily="34" charset="0"/>
              <a:buChar char="•"/>
              <a:defRPr/>
            </a:pPr>
            <a:endParaRPr lang="en-US" kern="0" baseline="0" dirty="0" smtClean="0">
              <a:solidFill>
                <a:schemeClr val="tx1">
                  <a:lumMod val="20000"/>
                  <a:lumOff val="80000"/>
                </a:schemeClr>
              </a:solidFill>
            </a:endParaRPr>
          </a:p>
          <a:p>
            <a:pPr marL="457200" indent="-457200" algn="l">
              <a:buFont typeface="Arial" pitchFamily="34" charset="0"/>
              <a:buChar char="•"/>
              <a:defRPr/>
            </a:pPr>
            <a:endParaRPr lang="en-US" kern="0" baseline="0" dirty="0">
              <a:solidFill>
                <a:schemeClr val="tx1">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6797" y="990600"/>
            <a:ext cx="7315200" cy="1016000"/>
          </a:xfrm>
          <a:prstGeom prst="rect">
            <a:avLst/>
          </a:prstGeom>
          <a:noFill/>
        </p:spPr>
        <p:txBody>
          <a:bodyPr>
            <a:spAutoFit/>
          </a:bodyPr>
          <a:lstStyle/>
          <a:p>
            <a:pPr>
              <a:defRPr/>
            </a:pPr>
            <a:r>
              <a:rPr lang="en-US" baseline="0" dirty="0">
                <a:solidFill>
                  <a:schemeClr val="tx1"/>
                </a:solidFill>
              </a:rPr>
              <a:t>There are contacts at each location you should be aware of.</a:t>
            </a:r>
            <a:endParaRPr lang="en-US" dirty="0">
              <a:solidFill>
                <a:schemeClr val="tx1"/>
              </a:solidFill>
            </a:endParaRP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2388" y="2362200"/>
            <a:ext cx="49752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97038" y="5435600"/>
            <a:ext cx="7010400" cy="1016000"/>
          </a:xfrm>
          <a:prstGeom prst="rect">
            <a:avLst/>
          </a:prstGeom>
          <a:noFill/>
        </p:spPr>
        <p:txBody>
          <a:bodyPr>
            <a:spAutoFit/>
          </a:bodyPr>
          <a:lstStyle/>
          <a:p>
            <a:pPr>
              <a:defRPr/>
            </a:pPr>
            <a:r>
              <a:rPr lang="en-US" baseline="0" dirty="0">
                <a:solidFill>
                  <a:schemeClr val="tx1"/>
                </a:solidFill>
              </a:rPr>
              <a:t>Also, all of the City Purchased AEDs are compatible with our Paramedic Monitors</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Training Regularly</a:t>
            </a:r>
            <a:endParaRPr lang="en-US" dirty="0"/>
          </a:p>
        </p:txBody>
      </p:sp>
      <p:sp>
        <p:nvSpPr>
          <p:cNvPr id="3" name="Content Placeholder 2"/>
          <p:cNvSpPr>
            <a:spLocks noGrp="1"/>
          </p:cNvSpPr>
          <p:nvPr>
            <p:ph idx="1"/>
          </p:nvPr>
        </p:nvSpPr>
        <p:spPr>
          <a:xfrm>
            <a:off x="508000" y="2514599"/>
            <a:ext cx="9144000" cy="3657601"/>
          </a:xfrm>
        </p:spPr>
        <p:txBody>
          <a:bodyPr/>
          <a:lstStyle/>
          <a:p>
            <a:r>
              <a:rPr lang="en-US" dirty="0" smtClean="0"/>
              <a:t>On a regular basis review the AED training video or check with the contact to practice.</a:t>
            </a:r>
          </a:p>
          <a:p>
            <a:r>
              <a:rPr lang="en-US" dirty="0" smtClean="0"/>
              <a:t>Practice compression only CPR to maintain the skill</a:t>
            </a:r>
          </a:p>
          <a:p>
            <a:r>
              <a:rPr lang="en-US" dirty="0" smtClean="0"/>
              <a:t>The Training Video will be placed on the City/Fire Website for reference</a:t>
            </a:r>
            <a:endParaRPr lang="en-US" dirty="0"/>
          </a:p>
        </p:txBody>
      </p:sp>
    </p:spTree>
    <p:extLst>
      <p:ext uri="{BB962C8B-B14F-4D97-AF65-F5344CB8AC3E}">
        <p14:creationId xmlns:p14="http://schemas.microsoft.com/office/powerpoint/2010/main" val="310732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2794000" y="914659"/>
            <a:ext cx="4368800" cy="901700"/>
          </a:xfrm>
        </p:spPr>
        <p:txBody>
          <a:bodyPr>
            <a:normAutofit fontScale="90000"/>
          </a:bodyPr>
          <a:lstStyle/>
          <a:p>
            <a:pPr eaLnBrk="1" hangingPunct="1"/>
            <a:r>
              <a:rPr lang="en-US" sz="7200" dirty="0" smtClean="0">
                <a:solidFill>
                  <a:schemeClr val="tx1"/>
                </a:solidFill>
                <a:latin typeface="Palatino Linotype" pitchFamily="18" charset="0"/>
              </a:rPr>
              <a:t>Summary</a:t>
            </a:r>
          </a:p>
        </p:txBody>
      </p:sp>
      <p:sp>
        <p:nvSpPr>
          <p:cNvPr id="35843" name="Rectangle 2"/>
          <p:cNvSpPr>
            <a:spLocks noGrp="1" noChangeArrowheads="1"/>
          </p:cNvSpPr>
          <p:nvPr>
            <p:ph idx="1"/>
          </p:nvPr>
        </p:nvSpPr>
        <p:spPr bwMode="auto">
          <a:xfrm>
            <a:off x="342900" y="2057400"/>
            <a:ext cx="68707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40639" bIns="45720" numCol="1" anchor="t" anchorCtr="0" compatLnSpc="1">
            <a:prstTxWarp prst="textNoShape">
              <a:avLst/>
            </a:prstTxWarp>
          </a:bodyPr>
          <a:lstStyle/>
          <a:p>
            <a:pPr marL="382588" algn="l" eaLnBrk="1" hangingPunct="1">
              <a:buFontTx/>
              <a:buChar char="•"/>
            </a:pPr>
            <a:r>
              <a:rPr lang="en-US" b="1" dirty="0" smtClean="0">
                <a:solidFill>
                  <a:srgbClr val="FF0000"/>
                </a:solidFill>
                <a:latin typeface="Palatino Linotype" pitchFamily="18" charset="0"/>
                <a:cs typeface="Arial" charset="0"/>
                <a:sym typeface="Arial" charset="0"/>
              </a:rPr>
              <a:t>The City of Palo Alto is working towards a </a:t>
            </a:r>
            <a:r>
              <a:rPr lang="en-US" b="1" i="1" dirty="0" smtClean="0">
                <a:solidFill>
                  <a:srgbClr val="FF0000"/>
                </a:solidFill>
                <a:latin typeface="Palatino Linotype" pitchFamily="18" charset="0"/>
                <a:cs typeface="Arial" charset="0"/>
                <a:sym typeface="Arial" charset="0"/>
              </a:rPr>
              <a:t>HeartSafe</a:t>
            </a:r>
            <a:r>
              <a:rPr lang="en-US" b="1" dirty="0" smtClean="0">
                <a:solidFill>
                  <a:srgbClr val="FF0000"/>
                </a:solidFill>
                <a:latin typeface="Palatino Linotype" pitchFamily="18" charset="0"/>
                <a:cs typeface="Arial" charset="0"/>
                <a:sym typeface="Arial" charset="0"/>
              </a:rPr>
              <a:t> Community Initiative</a:t>
            </a:r>
            <a:endParaRPr lang="en-US" dirty="0" smtClean="0">
              <a:solidFill>
                <a:srgbClr val="FF0000"/>
              </a:solidFill>
              <a:latin typeface="Palatino Linotype" pitchFamily="18" charset="0"/>
              <a:sym typeface="Arial" charset="0"/>
            </a:endParaRPr>
          </a:p>
          <a:p>
            <a:pPr marL="782638" lvl="1" algn="l" eaLnBrk="1" hangingPunct="1">
              <a:spcBef>
                <a:spcPts val="600"/>
              </a:spcBef>
              <a:buFontTx/>
              <a:buChar char="–"/>
            </a:pPr>
            <a:r>
              <a:rPr lang="en-US" dirty="0" smtClean="0">
                <a:solidFill>
                  <a:srgbClr val="FF0000"/>
                </a:solidFill>
                <a:latin typeface="Palatino Linotype" pitchFamily="18" charset="0"/>
                <a:cs typeface="Arial" charset="0"/>
                <a:sym typeface="Arial" charset="0"/>
              </a:rPr>
              <a:t>Increase the number of trained CPR/AED lay providers within our community.</a:t>
            </a:r>
            <a:endParaRPr lang="en-US" dirty="0" smtClean="0">
              <a:solidFill>
                <a:srgbClr val="FF0000"/>
              </a:solidFill>
              <a:latin typeface="Palatino Linotype" pitchFamily="18" charset="0"/>
              <a:sym typeface="Arial" charset="0"/>
            </a:endParaRPr>
          </a:p>
          <a:p>
            <a:pPr marL="782638" lvl="1" algn="l" eaLnBrk="1" hangingPunct="1">
              <a:spcBef>
                <a:spcPts val="600"/>
              </a:spcBef>
              <a:buFontTx/>
              <a:buChar char="–"/>
            </a:pPr>
            <a:r>
              <a:rPr lang="en-US" dirty="0" smtClean="0">
                <a:solidFill>
                  <a:srgbClr val="FF0000"/>
                </a:solidFill>
                <a:latin typeface="Palatino Linotype" pitchFamily="18" charset="0"/>
                <a:cs typeface="Arial" charset="0"/>
                <a:sym typeface="Arial" charset="0"/>
              </a:rPr>
              <a:t>Help set up AED programs in public places.</a:t>
            </a:r>
          </a:p>
          <a:p>
            <a:pPr marL="782638" lvl="1" algn="l" eaLnBrk="1" hangingPunct="1">
              <a:spcBef>
                <a:spcPts val="600"/>
              </a:spcBef>
              <a:buFontTx/>
              <a:buChar char="–"/>
            </a:pPr>
            <a:r>
              <a:rPr lang="en-US" dirty="0" smtClean="0">
                <a:solidFill>
                  <a:srgbClr val="FF0000"/>
                </a:solidFill>
                <a:latin typeface="Palatino Linotype" pitchFamily="18" charset="0"/>
                <a:cs typeface="Arial" charset="0"/>
                <a:sym typeface="Arial" charset="0"/>
              </a:rPr>
              <a:t>Dispatch will have AED locations</a:t>
            </a:r>
            <a:endParaRPr lang="en-US" dirty="0" smtClean="0">
              <a:solidFill>
                <a:srgbClr val="FF0000"/>
              </a:solidFill>
              <a:latin typeface="Palatino Linotype" pitchFamily="18" charset="0"/>
              <a:sym typeface="Arial" charset="0"/>
            </a:endParaRPr>
          </a:p>
          <a:p>
            <a:pPr marL="782638" lvl="1" algn="l" eaLnBrk="1" hangingPunct="1">
              <a:spcBef>
                <a:spcPts val="600"/>
              </a:spcBef>
              <a:buFontTx/>
              <a:buChar char="–"/>
            </a:pPr>
            <a:r>
              <a:rPr lang="en-US" dirty="0" smtClean="0">
                <a:solidFill>
                  <a:srgbClr val="FF0000"/>
                </a:solidFill>
                <a:latin typeface="Palatino Linotype" pitchFamily="18" charset="0"/>
                <a:cs typeface="Arial" charset="0"/>
                <a:sym typeface="Arial" charset="0"/>
              </a:rPr>
              <a:t>To save lives!</a:t>
            </a:r>
            <a:endParaRPr lang="en-US" dirty="0" smtClean="0">
              <a:solidFill>
                <a:srgbClr val="FF0000"/>
              </a:solidFill>
              <a:latin typeface="Palatino Linotype" pitchFamily="18" charset="0"/>
              <a:sym typeface="Arial" charset="0"/>
            </a:endParaRP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200" y="3717925"/>
            <a:ext cx="2197100" cy="27590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7813" y="990600"/>
            <a:ext cx="2012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584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47200" y="674052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0" y="2743200"/>
            <a:ext cx="6553200" cy="1077218"/>
          </a:xfrm>
          <a:prstGeom prst="rect">
            <a:avLst/>
          </a:prstGeom>
          <a:noFill/>
        </p:spPr>
        <p:txBody>
          <a:bodyPr wrap="square" rtlCol="0">
            <a:spAutoFit/>
          </a:bodyPr>
          <a:lstStyle/>
          <a:p>
            <a:r>
              <a:rPr lang="en-US" sz="9600" dirty="0" smtClean="0">
                <a:solidFill>
                  <a:srgbClr val="FF0000"/>
                </a:solidFill>
              </a:rPr>
              <a:t>Let’s Practice</a:t>
            </a:r>
            <a:endParaRPr lang="en-US" sz="9600" dirty="0">
              <a:solidFill>
                <a:srgbClr val="FF0000"/>
              </a:solidFill>
            </a:endParaRPr>
          </a:p>
        </p:txBody>
      </p:sp>
    </p:spTree>
    <p:extLst>
      <p:ext uri="{BB962C8B-B14F-4D97-AF65-F5344CB8AC3E}">
        <p14:creationId xmlns:p14="http://schemas.microsoft.com/office/powerpoint/2010/main" val="229762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60400" y="1676400"/>
            <a:ext cx="5105400" cy="5410200"/>
          </a:xfrm>
        </p:spPr>
        <p:txBody>
          <a:bodyPr rIns="40639"/>
          <a:lstStyle/>
          <a:p>
            <a:pPr marL="285750" indent="-285750" algn="l" eaLnBrk="1" hangingPunct="1">
              <a:spcBef>
                <a:spcPts val="600"/>
              </a:spcBef>
              <a:buClr>
                <a:srgbClr val="FFFFFF"/>
              </a:buClr>
              <a:buFont typeface="Times New Roman" pitchFamily="18" charset="0"/>
              <a:buNone/>
            </a:pPr>
            <a:r>
              <a:rPr lang="en-US" sz="2800" dirty="0" smtClean="0">
                <a:solidFill>
                  <a:srgbClr val="FFFFFF"/>
                </a:solidFill>
                <a:latin typeface="Palatino Linotype" pitchFamily="18" charset="0"/>
                <a:cs typeface="Times New Roman" pitchFamily="18" charset="0"/>
                <a:sym typeface="Times New Roman" pitchFamily="18" charset="0"/>
              </a:rPr>
              <a:t>   </a:t>
            </a:r>
            <a:r>
              <a:rPr lang="en-US" sz="2800" dirty="0" smtClean="0">
                <a:solidFill>
                  <a:srgbClr val="FF0000"/>
                </a:solidFill>
                <a:latin typeface="Palatino Linotype" pitchFamily="18" charset="0"/>
                <a:cs typeface="Times New Roman" pitchFamily="18" charset="0"/>
                <a:sym typeface="Times New Roman" pitchFamily="18" charset="0"/>
              </a:rPr>
              <a:t>Sudden cardiac arrest claims more then 350,000 American lives each year.</a:t>
            </a:r>
            <a:r>
              <a:rPr lang="en-US" sz="2800" dirty="0" smtClean="0">
                <a:solidFill>
                  <a:srgbClr val="FF0000"/>
                </a:solidFill>
                <a:latin typeface="Palatino Linotype" pitchFamily="18" charset="0"/>
                <a:sym typeface="Times New Roman" pitchFamily="18" charset="0"/>
              </a:rPr>
              <a:t/>
            </a:r>
            <a:br>
              <a:rPr lang="en-US" sz="2800" dirty="0" smtClean="0">
                <a:solidFill>
                  <a:srgbClr val="FF0000"/>
                </a:solidFill>
                <a:latin typeface="Palatino Linotype" pitchFamily="18" charset="0"/>
                <a:sym typeface="Times New Roman" pitchFamily="18" charset="0"/>
              </a:rPr>
            </a:br>
            <a:r>
              <a:rPr lang="en-US" sz="1200" dirty="0" smtClean="0">
                <a:solidFill>
                  <a:srgbClr val="FF0000"/>
                </a:solidFill>
                <a:latin typeface="Palatino Linotype" pitchFamily="18" charset="0"/>
                <a:sym typeface="Times New Roman" pitchFamily="18" charset="0"/>
              </a:rPr>
              <a:t/>
            </a:r>
            <a:br>
              <a:rPr lang="en-US" sz="1200" dirty="0" smtClean="0">
                <a:solidFill>
                  <a:srgbClr val="FF0000"/>
                </a:solidFill>
                <a:latin typeface="Palatino Linotype" pitchFamily="18" charset="0"/>
                <a:sym typeface="Times New Roman" pitchFamily="18" charset="0"/>
              </a:rPr>
            </a:br>
            <a:r>
              <a:rPr lang="en-US" sz="2800" dirty="0" smtClean="0">
                <a:solidFill>
                  <a:srgbClr val="FF0000"/>
                </a:solidFill>
                <a:latin typeface="Palatino Linotype" pitchFamily="18" charset="0"/>
                <a:cs typeface="Times New Roman" pitchFamily="18" charset="0"/>
                <a:sym typeface="Times New Roman" pitchFamily="18" charset="0"/>
              </a:rPr>
              <a:t>Many people show no warning signs.</a:t>
            </a:r>
            <a:r>
              <a:rPr lang="en-US" sz="2800" dirty="0" smtClean="0">
                <a:solidFill>
                  <a:srgbClr val="FF0000"/>
                </a:solidFill>
                <a:latin typeface="Palatino Linotype" pitchFamily="18" charset="0"/>
                <a:sym typeface="Times New Roman" pitchFamily="18" charset="0"/>
              </a:rPr>
              <a:t/>
            </a:r>
            <a:br>
              <a:rPr lang="en-US" sz="2800" dirty="0" smtClean="0">
                <a:solidFill>
                  <a:srgbClr val="FF0000"/>
                </a:solidFill>
                <a:latin typeface="Palatino Linotype" pitchFamily="18" charset="0"/>
                <a:sym typeface="Times New Roman" pitchFamily="18" charset="0"/>
              </a:rPr>
            </a:br>
            <a:r>
              <a:rPr lang="en-US" sz="1200" dirty="0" smtClean="0">
                <a:solidFill>
                  <a:srgbClr val="FF0000"/>
                </a:solidFill>
                <a:latin typeface="Palatino Linotype" pitchFamily="18" charset="0"/>
                <a:sym typeface="Times New Roman" pitchFamily="18" charset="0"/>
              </a:rPr>
              <a:t/>
            </a:r>
            <a:br>
              <a:rPr lang="en-US" sz="1200" dirty="0" smtClean="0">
                <a:solidFill>
                  <a:srgbClr val="FF0000"/>
                </a:solidFill>
                <a:latin typeface="Palatino Linotype" pitchFamily="18" charset="0"/>
                <a:sym typeface="Times New Roman" pitchFamily="18" charset="0"/>
              </a:rPr>
            </a:br>
            <a:r>
              <a:rPr lang="en-US" sz="2800" dirty="0" smtClean="0">
                <a:solidFill>
                  <a:srgbClr val="FF0000"/>
                </a:solidFill>
                <a:latin typeface="Palatino Linotype" pitchFamily="18" charset="0"/>
                <a:cs typeface="Times New Roman" pitchFamily="18" charset="0"/>
                <a:sym typeface="Times New Roman" pitchFamily="18" charset="0"/>
              </a:rPr>
              <a:t>Occurs in people with no          previous symptoms of heart disease.</a:t>
            </a:r>
            <a:r>
              <a:rPr lang="en-US" sz="2800" dirty="0" smtClean="0">
                <a:solidFill>
                  <a:srgbClr val="FF0000"/>
                </a:solidFill>
                <a:latin typeface="Palatino Linotype" pitchFamily="18" charset="0"/>
                <a:sym typeface="Times New Roman" pitchFamily="18" charset="0"/>
              </a:rPr>
              <a:t/>
            </a:r>
            <a:br>
              <a:rPr lang="en-US" sz="2800" dirty="0" smtClean="0">
                <a:solidFill>
                  <a:srgbClr val="FF0000"/>
                </a:solidFill>
                <a:latin typeface="Palatino Linotype" pitchFamily="18" charset="0"/>
                <a:sym typeface="Times New Roman" pitchFamily="18" charset="0"/>
              </a:rPr>
            </a:br>
            <a:r>
              <a:rPr lang="en-US" sz="2400" dirty="0" smtClean="0">
                <a:solidFill>
                  <a:srgbClr val="FF0000"/>
                </a:solidFill>
                <a:latin typeface="Palatino Linotype" pitchFamily="18" charset="0"/>
                <a:cs typeface="Times New Roman" pitchFamily="18" charset="0"/>
                <a:sym typeface="Times New Roman" pitchFamily="18" charset="0"/>
              </a:rPr>
              <a:t>50% of the sudden deaths in men </a:t>
            </a:r>
            <a:r>
              <a:rPr lang="en-US" sz="2400" dirty="0" smtClean="0">
                <a:solidFill>
                  <a:srgbClr val="FF0000"/>
                </a:solidFill>
                <a:latin typeface="Palatino Linotype" pitchFamily="18" charset="0"/>
                <a:sym typeface="Times New Roman" pitchFamily="18" charset="0"/>
              </a:rPr>
              <a:t/>
            </a:r>
            <a:br>
              <a:rPr lang="en-US" sz="2400" dirty="0" smtClean="0">
                <a:solidFill>
                  <a:srgbClr val="FF0000"/>
                </a:solidFill>
                <a:latin typeface="Palatino Linotype" pitchFamily="18" charset="0"/>
                <a:sym typeface="Times New Roman" pitchFamily="18" charset="0"/>
              </a:rPr>
            </a:br>
            <a:r>
              <a:rPr lang="en-US" sz="2400" dirty="0" smtClean="0">
                <a:solidFill>
                  <a:srgbClr val="FF0000"/>
                </a:solidFill>
                <a:latin typeface="Palatino Linotype" pitchFamily="18" charset="0"/>
                <a:cs typeface="Times New Roman" pitchFamily="18" charset="0"/>
                <a:sym typeface="Times New Roman" pitchFamily="18" charset="0"/>
              </a:rPr>
              <a:t>63% in women </a:t>
            </a:r>
            <a:r>
              <a:rPr lang="en-US" sz="2400" dirty="0" smtClean="0">
                <a:solidFill>
                  <a:srgbClr val="FF0000"/>
                </a:solidFill>
                <a:latin typeface="Palatino Linotype" pitchFamily="18" charset="0"/>
                <a:sym typeface="Times New Roman" pitchFamily="18" charset="0"/>
              </a:rPr>
              <a:t/>
            </a:r>
            <a:br>
              <a:rPr lang="en-US" sz="2400" dirty="0" smtClean="0">
                <a:solidFill>
                  <a:srgbClr val="FF0000"/>
                </a:solidFill>
                <a:latin typeface="Palatino Linotype" pitchFamily="18" charset="0"/>
                <a:sym typeface="Times New Roman" pitchFamily="18" charset="0"/>
              </a:rPr>
            </a:br>
            <a:r>
              <a:rPr lang="en-US" sz="2400" dirty="0" smtClean="0">
                <a:solidFill>
                  <a:srgbClr val="FF0000"/>
                </a:solidFill>
                <a:latin typeface="Palatino Linotype" pitchFamily="18" charset="0"/>
                <a:cs typeface="Times New Roman" pitchFamily="18" charset="0"/>
                <a:sym typeface="Times New Roman" pitchFamily="18" charset="0"/>
              </a:rPr>
              <a:t>12% in children</a:t>
            </a:r>
            <a:br>
              <a:rPr lang="en-US" sz="2400" dirty="0" smtClean="0">
                <a:solidFill>
                  <a:srgbClr val="FF0000"/>
                </a:solidFill>
                <a:latin typeface="Palatino Linotype" pitchFamily="18" charset="0"/>
                <a:cs typeface="Times New Roman" pitchFamily="18" charset="0"/>
                <a:sym typeface="Times New Roman" pitchFamily="18" charset="0"/>
              </a:rPr>
            </a:br>
            <a:r>
              <a:rPr lang="en-US" sz="2400" dirty="0" smtClean="0">
                <a:solidFill>
                  <a:srgbClr val="FF0000"/>
                </a:solidFill>
                <a:latin typeface="Palatino Linotype" pitchFamily="18" charset="0"/>
                <a:cs typeface="Times New Roman" pitchFamily="18" charset="0"/>
                <a:sym typeface="Times New Roman" pitchFamily="18" charset="0"/>
              </a:rPr>
              <a:t>17% workplace deaths</a:t>
            </a:r>
            <a:endParaRPr lang="en-US" sz="2400" dirty="0" smtClean="0">
              <a:solidFill>
                <a:srgbClr val="FF0000"/>
              </a:solidFill>
              <a:latin typeface="Palatino Linotype" pitchFamily="18" charset="0"/>
              <a:sym typeface="Times New Roman" pitchFamily="18" charset="0"/>
            </a:endParaRPr>
          </a:p>
        </p:txBody>
      </p:sp>
      <p:sp>
        <p:nvSpPr>
          <p:cNvPr id="17411" name="Rectangle 2"/>
          <p:cNvSpPr>
            <a:spLocks/>
          </p:cNvSpPr>
          <p:nvPr/>
        </p:nvSpPr>
        <p:spPr bwMode="auto">
          <a:xfrm>
            <a:off x="0" y="533400"/>
            <a:ext cx="10160000" cy="1219200"/>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US" sz="8000" baseline="0" dirty="0">
                <a:solidFill>
                  <a:schemeClr val="tx1"/>
                </a:solidFill>
                <a:latin typeface="Palatino Linotype" pitchFamily="18" charset="0"/>
                <a:sym typeface="Copperplate" charset="0"/>
              </a:rPr>
              <a:t>The Facts</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743200"/>
            <a:ext cx="3175000" cy="31877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98600" y="774700"/>
            <a:ext cx="7289800" cy="749300"/>
          </a:xfrm>
        </p:spPr>
        <p:txBody>
          <a:bodyPr>
            <a:normAutofit fontScale="90000"/>
          </a:bodyPr>
          <a:lstStyle/>
          <a:p>
            <a:pPr eaLnBrk="1" hangingPunct="1"/>
            <a:r>
              <a:rPr lang="en-US" sz="6000" dirty="0" smtClean="0">
                <a:solidFill>
                  <a:schemeClr val="tx1"/>
                </a:solidFill>
                <a:latin typeface="Palatino Linotype" pitchFamily="18" charset="0"/>
              </a:rPr>
              <a:t>The Usual Suspect...</a:t>
            </a:r>
          </a:p>
        </p:txBody>
      </p:sp>
      <p:sp>
        <p:nvSpPr>
          <p:cNvPr id="18435" name="Rectangle 3"/>
          <p:cNvSpPr>
            <a:spLocks noGrp="1" noChangeArrowheads="1"/>
          </p:cNvSpPr>
          <p:nvPr>
            <p:ph idx="1"/>
          </p:nvPr>
        </p:nvSpPr>
        <p:spPr>
          <a:xfrm>
            <a:off x="4851400" y="3062882"/>
            <a:ext cx="4953000" cy="4303117"/>
          </a:xfrm>
        </p:spPr>
        <p:txBody>
          <a:bodyPr rIns="40639"/>
          <a:lstStyle/>
          <a:p>
            <a:pPr marL="725488" lvl="1" indent="-228600" algn="l" eaLnBrk="1" hangingPunct="1">
              <a:spcBef>
                <a:spcPts val="600"/>
              </a:spcBef>
              <a:buClr>
                <a:srgbClr val="FFFFFF"/>
              </a:buClr>
              <a:buFont typeface="Times New Roman" pitchFamily="18" charset="0"/>
              <a:buChar char="•"/>
            </a:pPr>
            <a:r>
              <a:rPr lang="en-US" sz="2400" dirty="0" smtClean="0">
                <a:solidFill>
                  <a:srgbClr val="FF0000"/>
                </a:solidFill>
                <a:latin typeface="Times New Roman" pitchFamily="18" charset="0"/>
                <a:cs typeface="Times New Roman" pitchFamily="18" charset="0"/>
                <a:sym typeface="Times New Roman" pitchFamily="18" charset="0"/>
              </a:rPr>
              <a:t>Heart’s electrical impulses suddenly become chaotic. </a:t>
            </a:r>
            <a:endParaRPr lang="en-US" sz="2400" dirty="0" smtClean="0">
              <a:solidFill>
                <a:srgbClr val="FF0000"/>
              </a:solidFill>
              <a:latin typeface="Times New Roman" pitchFamily="18" charset="0"/>
              <a:sym typeface="Times New Roman" pitchFamily="18" charset="0"/>
            </a:endParaRPr>
          </a:p>
          <a:p>
            <a:pPr marL="725488" lvl="1" indent="-228600" eaLnBrk="1" hangingPunct="1">
              <a:spcBef>
                <a:spcPts val="600"/>
              </a:spcBef>
              <a:buClr>
                <a:srgbClr val="FFFFFF"/>
              </a:buClr>
              <a:buFont typeface="Times New Roman" pitchFamily="18" charset="0"/>
              <a:buChar char="•"/>
            </a:pPr>
            <a:r>
              <a:rPr lang="en-US" sz="2400" dirty="0" smtClean="0">
                <a:solidFill>
                  <a:srgbClr val="FF0000"/>
                </a:solidFill>
                <a:latin typeface="Times New Roman" pitchFamily="18" charset="0"/>
                <a:cs typeface="Times New Roman" pitchFamily="18" charset="0"/>
                <a:sym typeface="Times New Roman" pitchFamily="18" charset="0"/>
              </a:rPr>
              <a:t>Pumping action abruptly stops.</a:t>
            </a:r>
            <a:endParaRPr lang="en-US" sz="2400" dirty="0" smtClean="0">
              <a:solidFill>
                <a:srgbClr val="FF0000"/>
              </a:solidFill>
              <a:latin typeface="Times New Roman" pitchFamily="18" charset="0"/>
              <a:sym typeface="Times New Roman" pitchFamily="18" charset="0"/>
            </a:endParaRPr>
          </a:p>
          <a:p>
            <a:pPr marL="725488" lvl="1" indent="-228600" algn="l" eaLnBrk="1" hangingPunct="1">
              <a:spcBef>
                <a:spcPts val="600"/>
              </a:spcBef>
              <a:buClr>
                <a:srgbClr val="FFFFFF"/>
              </a:buClr>
              <a:buFont typeface="Times New Roman" pitchFamily="18" charset="0"/>
              <a:buChar char="•"/>
            </a:pPr>
            <a:r>
              <a:rPr lang="en-US" sz="2400" dirty="0" smtClean="0">
                <a:solidFill>
                  <a:srgbClr val="FF0000"/>
                </a:solidFill>
                <a:latin typeface="Times New Roman" pitchFamily="18" charset="0"/>
                <a:cs typeface="Times New Roman" pitchFamily="18" charset="0"/>
                <a:sym typeface="Times New Roman" pitchFamily="18" charset="0"/>
              </a:rPr>
              <a:t>Victim rapidly loses consciousness, has no pulse, and stops breathing.</a:t>
            </a:r>
            <a:endParaRPr lang="en-US" sz="2400" dirty="0" smtClean="0">
              <a:solidFill>
                <a:srgbClr val="FF0000"/>
              </a:solidFill>
              <a:latin typeface="Times New Roman" pitchFamily="18" charset="0"/>
              <a:sym typeface="Times New Roman" pitchFamily="18" charset="0"/>
            </a:endParaRPr>
          </a:p>
          <a:p>
            <a:pPr marL="725488" lvl="1" indent="-228600" algn="l" eaLnBrk="1" hangingPunct="1">
              <a:spcBef>
                <a:spcPts val="600"/>
              </a:spcBef>
            </a:pPr>
            <a:endParaRPr lang="en-US" sz="2400" b="1" dirty="0" smtClean="0">
              <a:solidFill>
                <a:srgbClr val="FF0000"/>
              </a:solidFill>
              <a:latin typeface="Times New Roman" pitchFamily="18" charset="0"/>
              <a:sym typeface="Times New Roman" pitchFamily="18" charset="0"/>
            </a:endParaRPr>
          </a:p>
          <a:p>
            <a:pPr marL="0" indent="0" eaLnBrk="1" hangingPunct="1">
              <a:spcBef>
                <a:spcPts val="700"/>
              </a:spcBef>
            </a:pPr>
            <a:r>
              <a:rPr lang="en-US" sz="3600" dirty="0" smtClean="0">
                <a:solidFill>
                  <a:srgbClr val="FF0000"/>
                </a:solidFill>
                <a:latin typeface="Times New Roman" pitchFamily="18" charset="0"/>
                <a:cs typeface="Times New Roman" pitchFamily="18" charset="0"/>
                <a:sym typeface="Times New Roman" pitchFamily="18" charset="0"/>
              </a:rPr>
              <a:t>Death follows within minutes!</a:t>
            </a:r>
            <a:endParaRPr lang="en-US" sz="3600" dirty="0" smtClean="0">
              <a:solidFill>
                <a:srgbClr val="FF0000"/>
              </a:solidFill>
              <a:latin typeface="Times New Roman" pitchFamily="18" charset="0"/>
              <a:sym typeface="Times New Roman" pitchFamily="18" charset="0"/>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429000"/>
            <a:ext cx="4267200" cy="35238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6"/>
          <p:cNvSpPr txBox="1">
            <a:spLocks/>
          </p:cNvSpPr>
          <p:nvPr/>
        </p:nvSpPr>
        <p:spPr bwMode="auto">
          <a:xfrm>
            <a:off x="736600" y="1524000"/>
            <a:ext cx="8686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000" baseline="-25000">
                <a:solidFill>
                  <a:srgbClr val="3F3F3F"/>
                </a:solidFill>
                <a:latin typeface="Palatino" charset="0"/>
                <a:sym typeface="Palatino" charset="0"/>
              </a:defRPr>
            </a:lvl1pPr>
            <a:lvl2pPr marL="742950" indent="-285750" eaLnBrk="0" hangingPunct="0">
              <a:defRPr sz="3000" baseline="-25000">
                <a:solidFill>
                  <a:srgbClr val="3F3F3F"/>
                </a:solidFill>
                <a:latin typeface="Palatino" charset="0"/>
                <a:sym typeface="Palatino" charset="0"/>
              </a:defRPr>
            </a:lvl2pPr>
            <a:lvl3pPr marL="1143000" indent="-228600" eaLnBrk="0" hangingPunct="0">
              <a:defRPr sz="3000" baseline="-25000">
                <a:solidFill>
                  <a:srgbClr val="3F3F3F"/>
                </a:solidFill>
                <a:latin typeface="Palatino" charset="0"/>
                <a:sym typeface="Palatino" charset="0"/>
              </a:defRPr>
            </a:lvl3pPr>
            <a:lvl4pPr marL="1600200" indent="-228600" eaLnBrk="0" hangingPunct="0">
              <a:defRPr sz="3000" baseline="-25000">
                <a:solidFill>
                  <a:srgbClr val="3F3F3F"/>
                </a:solidFill>
                <a:latin typeface="Palatino" charset="0"/>
                <a:sym typeface="Palatino" charset="0"/>
              </a:defRPr>
            </a:lvl4pPr>
            <a:lvl5pPr marL="2057400" indent="-228600" eaLnBrk="0" hangingPunct="0">
              <a:defRPr sz="3000" baseline="-25000">
                <a:solidFill>
                  <a:srgbClr val="3F3F3F"/>
                </a:solidFill>
                <a:latin typeface="Palatino" charset="0"/>
                <a:sym typeface="Palatino" charset="0"/>
              </a:defRPr>
            </a:lvl5pPr>
            <a:lvl6pPr marL="2514600" indent="-228600" algn="ctr" eaLnBrk="0" fontAlgn="base" hangingPunct="0">
              <a:spcBef>
                <a:spcPct val="0"/>
              </a:spcBef>
              <a:spcAft>
                <a:spcPct val="0"/>
              </a:spcAft>
              <a:defRPr sz="3000" baseline="-25000">
                <a:solidFill>
                  <a:srgbClr val="3F3F3F"/>
                </a:solidFill>
                <a:latin typeface="Palatino" charset="0"/>
                <a:sym typeface="Palatino" charset="0"/>
              </a:defRPr>
            </a:lvl6pPr>
            <a:lvl7pPr marL="2971800" indent="-228600" algn="ctr" eaLnBrk="0" fontAlgn="base" hangingPunct="0">
              <a:spcBef>
                <a:spcPct val="0"/>
              </a:spcBef>
              <a:spcAft>
                <a:spcPct val="0"/>
              </a:spcAft>
              <a:defRPr sz="3000" baseline="-25000">
                <a:solidFill>
                  <a:srgbClr val="3F3F3F"/>
                </a:solidFill>
                <a:latin typeface="Palatino" charset="0"/>
                <a:sym typeface="Palatino" charset="0"/>
              </a:defRPr>
            </a:lvl7pPr>
            <a:lvl8pPr marL="3429000" indent="-228600" algn="ctr" eaLnBrk="0" fontAlgn="base" hangingPunct="0">
              <a:spcBef>
                <a:spcPct val="0"/>
              </a:spcBef>
              <a:spcAft>
                <a:spcPct val="0"/>
              </a:spcAft>
              <a:defRPr sz="3000" baseline="-25000">
                <a:solidFill>
                  <a:srgbClr val="3F3F3F"/>
                </a:solidFill>
                <a:latin typeface="Palatino" charset="0"/>
                <a:sym typeface="Palatino" charset="0"/>
              </a:defRPr>
            </a:lvl8pPr>
            <a:lvl9pPr marL="3886200" indent="-228600" algn="ctr" eaLnBrk="0" fontAlgn="base" hangingPunct="0">
              <a:spcBef>
                <a:spcPct val="0"/>
              </a:spcBef>
              <a:spcAft>
                <a:spcPct val="0"/>
              </a:spcAft>
              <a:defRPr sz="3000" baseline="-25000">
                <a:solidFill>
                  <a:srgbClr val="3F3F3F"/>
                </a:solidFill>
                <a:latin typeface="Palatino" charset="0"/>
                <a:sym typeface="Palatino" charset="0"/>
              </a:defRPr>
            </a:lvl9pPr>
          </a:lstStyle>
          <a:p>
            <a:pPr eaLnBrk="1" hangingPunct="1"/>
            <a:r>
              <a:rPr lang="en-US" sz="3600" baseline="0" dirty="0">
                <a:solidFill>
                  <a:srgbClr val="FF0000"/>
                </a:solidFill>
                <a:latin typeface="Palatino Linotype" pitchFamily="18" charset="0"/>
                <a:sym typeface="Times New Roman" pitchFamily="18" charset="0"/>
              </a:rPr>
              <a:t>Ventricular fibrillation (VF)</a:t>
            </a:r>
            <a:r>
              <a:rPr lang="en-US" baseline="0" dirty="0">
                <a:solidFill>
                  <a:srgbClr val="FF0000"/>
                </a:solidFill>
                <a:latin typeface="Palatino Linotype" pitchFamily="18" charset="0"/>
                <a:sym typeface="Times New Roman" pitchFamily="18" charset="0"/>
              </a:rPr>
              <a:t>   </a:t>
            </a:r>
          </a:p>
          <a:p>
            <a:pPr eaLnBrk="1" hangingPunct="1"/>
            <a:r>
              <a:rPr lang="en-US" baseline="0" dirty="0">
                <a:solidFill>
                  <a:srgbClr val="FF0000"/>
                </a:solidFill>
                <a:latin typeface="Palatino Linotype" pitchFamily="18" charset="0"/>
                <a:sym typeface="Times New Roman" pitchFamily="18" charset="0"/>
              </a:rPr>
              <a:t> </a:t>
            </a:r>
            <a:r>
              <a:rPr lang="en-US" sz="2800" baseline="0" dirty="0">
                <a:solidFill>
                  <a:srgbClr val="FF0000"/>
                </a:solidFill>
                <a:latin typeface="Palatino Linotype" pitchFamily="18" charset="0"/>
                <a:sym typeface="Times New Roman" pitchFamily="18" charset="0"/>
              </a:rPr>
              <a:t>VF is the most frequent initial rhythm in sudden cardiac arrest</a:t>
            </a:r>
            <a:r>
              <a:rPr lang="en-US" sz="2800" baseline="0" dirty="0" smtClean="0">
                <a:solidFill>
                  <a:srgbClr val="FF0000"/>
                </a:solidFill>
                <a:latin typeface="Palatino Linotype" pitchFamily="18" charset="0"/>
                <a:sym typeface="Times New Roman" pitchFamily="18" charset="0"/>
              </a:rPr>
              <a:t>.</a:t>
            </a:r>
            <a:endParaRPr lang="en-US" sz="2800" baseline="0" dirty="0">
              <a:solidFill>
                <a:srgbClr val="FF0000"/>
              </a:solidFill>
              <a:latin typeface="Palatino Linotyp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422400" y="838200"/>
            <a:ext cx="7258050" cy="1066800"/>
          </a:xfrm>
        </p:spPr>
        <p:txBody>
          <a:bodyPr rIns="40639" anchor="ctr">
            <a:noAutofit/>
          </a:bodyPr>
          <a:lstStyle/>
          <a:p>
            <a:pPr marL="39688" eaLnBrk="1" hangingPunct="1"/>
            <a:r>
              <a:rPr lang="en-US" sz="4400" b="1" dirty="0" smtClean="0">
                <a:solidFill>
                  <a:schemeClr val="tx1"/>
                </a:solidFill>
                <a:latin typeface="Palatino Linotype" pitchFamily="18" charset="0"/>
                <a:cs typeface="Arial" charset="0"/>
                <a:sym typeface="Arial" charset="0"/>
              </a:rPr>
              <a:t>Chances of survival reduce 10% with each minute.</a:t>
            </a:r>
            <a:endParaRPr lang="en-US" sz="4400" b="1" dirty="0" smtClean="0">
              <a:solidFill>
                <a:schemeClr val="tx1"/>
              </a:solidFill>
              <a:latin typeface="Palatino Linotype" pitchFamily="18" charset="0"/>
              <a:sym typeface="Arial" charset="0"/>
            </a:endParaRPr>
          </a:p>
        </p:txBody>
      </p:sp>
      <p:sp>
        <p:nvSpPr>
          <p:cNvPr id="19459" name="Rectangle 2"/>
          <p:cNvSpPr>
            <a:spLocks noGrp="1" noChangeArrowheads="1"/>
          </p:cNvSpPr>
          <p:nvPr>
            <p:ph idx="1"/>
          </p:nvPr>
        </p:nvSpPr>
        <p:spPr>
          <a:xfrm>
            <a:off x="355600" y="2209800"/>
            <a:ext cx="4800600" cy="4711700"/>
          </a:xfrm>
        </p:spPr>
        <p:txBody>
          <a:bodyPr rIns="40639">
            <a:normAutofit fontScale="92500" lnSpcReduction="10000"/>
          </a:bodyPr>
          <a:lstStyle/>
          <a:p>
            <a:pPr marL="763588" indent="-457200" algn="l" eaLnBrk="1" hangingPunct="1">
              <a:lnSpc>
                <a:spcPct val="80000"/>
              </a:lnSpc>
            </a:pPr>
            <a:r>
              <a:rPr lang="en-US" sz="2400" b="1" dirty="0" smtClean="0">
                <a:solidFill>
                  <a:srgbClr val="FF0000"/>
                </a:solidFill>
                <a:latin typeface="Palatino Linotype" pitchFamily="18" charset="0"/>
                <a:sym typeface="Arial Narrow" pitchFamily="34" charset="0"/>
              </a:rPr>
              <a:t>1,000 </a:t>
            </a:r>
            <a:r>
              <a:rPr lang="en-US" sz="2400" dirty="0" smtClean="0">
                <a:solidFill>
                  <a:srgbClr val="FF0000"/>
                </a:solidFill>
                <a:latin typeface="Palatino Linotype" pitchFamily="18" charset="0"/>
                <a:sym typeface="Arial Narrow" pitchFamily="34" charset="0"/>
              </a:rPr>
              <a:t>Cardiac Arrest </a:t>
            </a:r>
          </a:p>
          <a:p>
            <a:pPr marL="763588" indent="-457200" algn="l" eaLnBrk="1" hangingPunct="1">
              <a:lnSpc>
                <a:spcPct val="80000"/>
              </a:lnSpc>
            </a:pPr>
            <a:r>
              <a:rPr lang="en-US" sz="2400" dirty="0" smtClean="0">
                <a:solidFill>
                  <a:srgbClr val="FF0000"/>
                </a:solidFill>
                <a:latin typeface="Palatino Linotype" pitchFamily="18" charset="0"/>
                <a:sym typeface="Arial Narrow" pitchFamily="34" charset="0"/>
              </a:rPr>
              <a:t>occur  each day in the U.S.</a:t>
            </a:r>
          </a:p>
          <a:p>
            <a:pPr marL="763588" indent="-457200" algn="l" eaLnBrk="1" hangingPunct="1">
              <a:lnSpc>
                <a:spcPct val="80000"/>
              </a:lnSpc>
            </a:pPr>
            <a:endParaRPr lang="en-US" sz="2400" dirty="0" smtClean="0">
              <a:solidFill>
                <a:srgbClr val="FF0000"/>
              </a:solidFill>
              <a:latin typeface="Palatino Linotype" pitchFamily="18" charset="0"/>
              <a:sym typeface="Arial Narrow" pitchFamily="34" charset="0"/>
            </a:endParaRPr>
          </a:p>
          <a:p>
            <a:pPr marL="763588" indent="-457200" algn="l" eaLnBrk="1" hangingPunct="1">
              <a:lnSpc>
                <a:spcPct val="80000"/>
              </a:lnSpc>
            </a:pPr>
            <a:r>
              <a:rPr lang="en-US" sz="2400" dirty="0" smtClean="0">
                <a:solidFill>
                  <a:srgbClr val="FF0000"/>
                </a:solidFill>
                <a:latin typeface="Palatino Linotype" pitchFamily="18" charset="0"/>
                <a:sym typeface="Arial Narrow" pitchFamily="34" charset="0"/>
              </a:rPr>
              <a:t>National Survival average is 5% = 50 Lives Saved</a:t>
            </a:r>
          </a:p>
          <a:p>
            <a:pPr marL="763588" indent="-457200" algn="l" eaLnBrk="1" hangingPunct="1"/>
            <a:endParaRPr lang="en-US" sz="2400" dirty="0" smtClean="0">
              <a:solidFill>
                <a:srgbClr val="FF0000"/>
              </a:solidFill>
              <a:latin typeface="Palatino Linotype" pitchFamily="18" charset="0"/>
              <a:sym typeface="Arial Narrow" pitchFamily="34" charset="0"/>
            </a:endParaRPr>
          </a:p>
          <a:p>
            <a:pPr marL="763588" indent="-457200" algn="l" eaLnBrk="1" hangingPunct="1"/>
            <a:r>
              <a:rPr lang="en-US" sz="2400" dirty="0" smtClean="0">
                <a:solidFill>
                  <a:srgbClr val="FF0000"/>
                </a:solidFill>
                <a:latin typeface="Palatino Linotype" pitchFamily="18" charset="0"/>
                <a:sym typeface="Arial Narrow" pitchFamily="34" charset="0"/>
              </a:rPr>
              <a:t>CPR alone until Paramedics arrive, &lt; 10% Survive = 100 Lives Saved</a:t>
            </a:r>
          </a:p>
          <a:p>
            <a:pPr marL="763588" indent="-457200" algn="l" eaLnBrk="1" hangingPunct="1"/>
            <a:endParaRPr lang="en-US" sz="2400" dirty="0" smtClean="0">
              <a:solidFill>
                <a:srgbClr val="FF0000"/>
              </a:solidFill>
              <a:latin typeface="Palatino Linotype" pitchFamily="18" charset="0"/>
              <a:sym typeface="Arial Narrow" pitchFamily="34" charset="0"/>
            </a:endParaRPr>
          </a:p>
          <a:p>
            <a:pPr marL="763588" indent="-457200" algn="l" eaLnBrk="1" hangingPunct="1"/>
            <a:r>
              <a:rPr lang="en-US" sz="2400" dirty="0" smtClean="0">
                <a:solidFill>
                  <a:srgbClr val="FF0000"/>
                </a:solidFill>
                <a:latin typeface="Palatino Linotype" pitchFamily="18" charset="0"/>
                <a:sym typeface="Arial Narrow" pitchFamily="34" charset="0"/>
              </a:rPr>
              <a:t>Communities optimizing defibrillation immediately at the scene (such as Seattle) 25%-30% = 300 Lives Saved</a:t>
            </a:r>
          </a:p>
        </p:txBody>
      </p:sp>
      <p:grpSp>
        <p:nvGrpSpPr>
          <p:cNvPr id="19460" name="Group 3"/>
          <p:cNvGrpSpPr>
            <a:grpSpLocks/>
          </p:cNvGrpSpPr>
          <p:nvPr/>
        </p:nvGrpSpPr>
        <p:grpSpPr bwMode="auto">
          <a:xfrm>
            <a:off x="5969000" y="2324100"/>
            <a:ext cx="2998788" cy="3351213"/>
            <a:chOff x="0" y="0"/>
            <a:chExt cx="1889" cy="2111"/>
          </a:xfrm>
        </p:grpSpPr>
        <p:sp>
          <p:nvSpPr>
            <p:cNvPr id="19505" name="AutoShape 4"/>
            <p:cNvSpPr>
              <a:spLocks/>
            </p:cNvSpPr>
            <p:nvPr/>
          </p:nvSpPr>
          <p:spPr bwMode="auto">
            <a:xfrm>
              <a:off x="0" y="0"/>
              <a:ext cx="1889" cy="2111"/>
            </a:xfrm>
            <a:custGeom>
              <a:avLst/>
              <a:gdLst>
                <a:gd name="T0" fmla="*/ 0 w 21600"/>
                <a:gd name="T1" fmla="*/ 2 h 21600"/>
                <a:gd name="T2" fmla="*/ 1 w 21600"/>
                <a:gd name="T3" fmla="*/ 2 h 21600"/>
                <a:gd name="T4" fmla="*/ 0 w 21600"/>
                <a:gd name="T5" fmla="*/ 2 h 21600"/>
                <a:gd name="T6" fmla="*/ 0 w 21600"/>
                <a:gd name="T7" fmla="*/ 2 h 21600"/>
                <a:gd name="T8" fmla="*/ 1 w 21600"/>
                <a:gd name="T9" fmla="*/ 2 h 21600"/>
                <a:gd name="T10" fmla="*/ 0 w 21600"/>
                <a:gd name="T11" fmla="*/ 2 h 21600"/>
                <a:gd name="T12" fmla="*/ 0 w 21600"/>
                <a:gd name="T13" fmla="*/ 2 h 21600"/>
                <a:gd name="T14" fmla="*/ 1 w 21600"/>
                <a:gd name="T15" fmla="*/ 2 h 21600"/>
                <a:gd name="T16" fmla="*/ 0 w 21600"/>
                <a:gd name="T17" fmla="*/ 2 h 21600"/>
                <a:gd name="T18" fmla="*/ 0 w 21600"/>
                <a:gd name="T19" fmla="*/ 1 h 21600"/>
                <a:gd name="T20" fmla="*/ 1 w 21600"/>
                <a:gd name="T21" fmla="*/ 1 h 21600"/>
                <a:gd name="T22" fmla="*/ 0 w 21600"/>
                <a:gd name="T23" fmla="*/ 1 h 21600"/>
                <a:gd name="T24" fmla="*/ 0 w 21600"/>
                <a:gd name="T25" fmla="*/ 1 h 21600"/>
                <a:gd name="T26" fmla="*/ 1 w 21600"/>
                <a:gd name="T27" fmla="*/ 1 h 21600"/>
                <a:gd name="T28" fmla="*/ 0 w 21600"/>
                <a:gd name="T29" fmla="*/ 1 h 21600"/>
                <a:gd name="T30" fmla="*/ 0 w 21600"/>
                <a:gd name="T31" fmla="*/ 1 h 21600"/>
                <a:gd name="T32" fmla="*/ 1 w 21600"/>
                <a:gd name="T33" fmla="*/ 1 h 21600"/>
                <a:gd name="T34" fmla="*/ 0 w 21600"/>
                <a:gd name="T35" fmla="*/ 1 h 21600"/>
                <a:gd name="T36" fmla="*/ 0 w 21600"/>
                <a:gd name="T37" fmla="*/ 1 h 21600"/>
                <a:gd name="T38" fmla="*/ 1 w 21600"/>
                <a:gd name="T39" fmla="*/ 1 h 21600"/>
                <a:gd name="T40" fmla="*/ 0 w 21600"/>
                <a:gd name="T41" fmla="*/ 1 h 21600"/>
                <a:gd name="T42" fmla="*/ 0 w 21600"/>
                <a:gd name="T43" fmla="*/ 1 h 21600"/>
                <a:gd name="T44" fmla="*/ 1 w 21600"/>
                <a:gd name="T45" fmla="*/ 1 h 21600"/>
                <a:gd name="T46" fmla="*/ 0 w 21600"/>
                <a:gd name="T47" fmla="*/ 1 h 21600"/>
                <a:gd name="T48" fmla="*/ 0 w 21600"/>
                <a:gd name="T49" fmla="*/ 0 h 21600"/>
                <a:gd name="T50" fmla="*/ 1 w 21600"/>
                <a:gd name="T51" fmla="*/ 0 h 21600"/>
                <a:gd name="T52" fmla="*/ 0 w 21600"/>
                <a:gd name="T53" fmla="*/ 0 h 21600"/>
                <a:gd name="T54" fmla="*/ 0 w 21600"/>
                <a:gd name="T55" fmla="*/ 0 h 21600"/>
                <a:gd name="T56" fmla="*/ 1 w 21600"/>
                <a:gd name="T57" fmla="*/ 0 h 21600"/>
                <a:gd name="T58" fmla="*/ 0 w 21600"/>
                <a:gd name="T59" fmla="*/ 0 h 21600"/>
                <a:gd name="T60" fmla="*/ 0 w 21600"/>
                <a:gd name="T61" fmla="*/ 0 h 21600"/>
                <a:gd name="T62" fmla="*/ 1 w 21600"/>
                <a:gd name="T63" fmla="*/ 0 h 21600"/>
                <a:gd name="T64" fmla="*/ 0 w 21600"/>
                <a:gd name="T65" fmla="*/ 0 h 21600"/>
                <a:gd name="T66" fmla="*/ 0 w 21600"/>
                <a:gd name="T67" fmla="*/ 2 h 21600"/>
                <a:gd name="T68" fmla="*/ 0 w 21600"/>
                <a:gd name="T69" fmla="*/ 2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0" y="21600"/>
                  </a:moveTo>
                  <a:lnTo>
                    <a:pt x="21600" y="21600"/>
                  </a:lnTo>
                  <a:lnTo>
                    <a:pt x="0" y="21600"/>
                  </a:lnTo>
                  <a:lnTo>
                    <a:pt x="0" y="19441"/>
                  </a:lnTo>
                  <a:lnTo>
                    <a:pt x="21600" y="19441"/>
                  </a:lnTo>
                  <a:lnTo>
                    <a:pt x="0" y="19441"/>
                  </a:lnTo>
                  <a:lnTo>
                    <a:pt x="0" y="17282"/>
                  </a:lnTo>
                  <a:lnTo>
                    <a:pt x="21600" y="17282"/>
                  </a:lnTo>
                  <a:lnTo>
                    <a:pt x="0" y="17282"/>
                  </a:lnTo>
                  <a:lnTo>
                    <a:pt x="0" y="15123"/>
                  </a:lnTo>
                  <a:lnTo>
                    <a:pt x="21600" y="15123"/>
                  </a:lnTo>
                  <a:lnTo>
                    <a:pt x="0" y="15123"/>
                  </a:lnTo>
                  <a:lnTo>
                    <a:pt x="0" y="12964"/>
                  </a:lnTo>
                  <a:lnTo>
                    <a:pt x="21600" y="12964"/>
                  </a:lnTo>
                  <a:lnTo>
                    <a:pt x="0" y="12964"/>
                  </a:lnTo>
                  <a:lnTo>
                    <a:pt x="0" y="10805"/>
                  </a:lnTo>
                  <a:lnTo>
                    <a:pt x="21600" y="10805"/>
                  </a:lnTo>
                  <a:lnTo>
                    <a:pt x="0" y="10805"/>
                  </a:lnTo>
                  <a:lnTo>
                    <a:pt x="0" y="8646"/>
                  </a:lnTo>
                  <a:lnTo>
                    <a:pt x="21600" y="8646"/>
                  </a:lnTo>
                  <a:lnTo>
                    <a:pt x="0" y="8646"/>
                  </a:lnTo>
                  <a:lnTo>
                    <a:pt x="0" y="6477"/>
                  </a:lnTo>
                  <a:lnTo>
                    <a:pt x="21600" y="6477"/>
                  </a:lnTo>
                  <a:lnTo>
                    <a:pt x="0" y="6477"/>
                  </a:lnTo>
                  <a:lnTo>
                    <a:pt x="0" y="4318"/>
                  </a:lnTo>
                  <a:lnTo>
                    <a:pt x="21600" y="4318"/>
                  </a:lnTo>
                  <a:lnTo>
                    <a:pt x="0" y="4318"/>
                  </a:lnTo>
                  <a:lnTo>
                    <a:pt x="0" y="1954"/>
                  </a:lnTo>
                  <a:lnTo>
                    <a:pt x="21600" y="1954"/>
                  </a:lnTo>
                  <a:lnTo>
                    <a:pt x="0" y="1954"/>
                  </a:lnTo>
                  <a:lnTo>
                    <a:pt x="0" y="0"/>
                  </a:lnTo>
                  <a:lnTo>
                    <a:pt x="21600" y="0"/>
                  </a:lnTo>
                  <a:lnTo>
                    <a:pt x="0" y="0"/>
                  </a:lnTo>
                  <a:lnTo>
                    <a:pt x="0" y="21600"/>
                  </a:lnTo>
                  <a:close/>
                  <a:moveTo>
                    <a:pt x="0" y="21600"/>
                  </a:moveTo>
                </a:path>
              </a:pathLst>
            </a:cu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dirty="0"/>
            </a:p>
          </p:txBody>
        </p:sp>
        <p:sp>
          <p:nvSpPr>
            <p:cNvPr id="19506" name="AutoShape 5"/>
            <p:cNvSpPr>
              <a:spLocks/>
            </p:cNvSpPr>
            <p:nvPr/>
          </p:nvSpPr>
          <p:spPr bwMode="auto">
            <a:xfrm>
              <a:off x="0" y="0"/>
              <a:ext cx="1889" cy="2111"/>
            </a:xfrm>
            <a:custGeom>
              <a:avLst/>
              <a:gdLst>
                <a:gd name="T0" fmla="*/ 0 w 21600"/>
                <a:gd name="T1" fmla="*/ 2 h 21600"/>
                <a:gd name="T2" fmla="*/ 1 w 21600"/>
                <a:gd name="T3" fmla="*/ 2 h 21600"/>
                <a:gd name="T4" fmla="*/ 0 w 21600"/>
                <a:gd name="T5" fmla="*/ 2 h 21600"/>
                <a:gd name="T6" fmla="*/ 0 w 21600"/>
                <a:gd name="T7" fmla="*/ 2 h 21600"/>
                <a:gd name="T8" fmla="*/ 1 w 21600"/>
                <a:gd name="T9" fmla="*/ 2 h 21600"/>
                <a:gd name="T10" fmla="*/ 0 w 21600"/>
                <a:gd name="T11" fmla="*/ 2 h 21600"/>
                <a:gd name="T12" fmla="*/ 0 w 21600"/>
                <a:gd name="T13" fmla="*/ 2 h 21600"/>
                <a:gd name="T14" fmla="*/ 1 w 21600"/>
                <a:gd name="T15" fmla="*/ 2 h 21600"/>
                <a:gd name="T16" fmla="*/ 0 w 21600"/>
                <a:gd name="T17" fmla="*/ 2 h 21600"/>
                <a:gd name="T18" fmla="*/ 0 w 21600"/>
                <a:gd name="T19" fmla="*/ 1 h 21600"/>
                <a:gd name="T20" fmla="*/ 1 w 21600"/>
                <a:gd name="T21" fmla="*/ 1 h 21600"/>
                <a:gd name="T22" fmla="*/ 0 w 21600"/>
                <a:gd name="T23" fmla="*/ 1 h 21600"/>
                <a:gd name="T24" fmla="*/ 0 w 21600"/>
                <a:gd name="T25" fmla="*/ 1 h 21600"/>
                <a:gd name="T26" fmla="*/ 1 w 21600"/>
                <a:gd name="T27" fmla="*/ 1 h 21600"/>
                <a:gd name="T28" fmla="*/ 0 w 21600"/>
                <a:gd name="T29" fmla="*/ 1 h 21600"/>
                <a:gd name="T30" fmla="*/ 0 w 21600"/>
                <a:gd name="T31" fmla="*/ 1 h 21600"/>
                <a:gd name="T32" fmla="*/ 1 w 21600"/>
                <a:gd name="T33" fmla="*/ 1 h 21600"/>
                <a:gd name="T34" fmla="*/ 0 w 21600"/>
                <a:gd name="T35" fmla="*/ 1 h 21600"/>
                <a:gd name="T36" fmla="*/ 0 w 21600"/>
                <a:gd name="T37" fmla="*/ 1 h 21600"/>
                <a:gd name="T38" fmla="*/ 1 w 21600"/>
                <a:gd name="T39" fmla="*/ 1 h 21600"/>
                <a:gd name="T40" fmla="*/ 0 w 21600"/>
                <a:gd name="T41" fmla="*/ 1 h 21600"/>
                <a:gd name="T42" fmla="*/ 0 w 21600"/>
                <a:gd name="T43" fmla="*/ 1 h 21600"/>
                <a:gd name="T44" fmla="*/ 1 w 21600"/>
                <a:gd name="T45" fmla="*/ 1 h 21600"/>
                <a:gd name="T46" fmla="*/ 0 w 21600"/>
                <a:gd name="T47" fmla="*/ 1 h 21600"/>
                <a:gd name="T48" fmla="*/ 0 w 21600"/>
                <a:gd name="T49" fmla="*/ 0 h 21600"/>
                <a:gd name="T50" fmla="*/ 1 w 21600"/>
                <a:gd name="T51" fmla="*/ 0 h 21600"/>
                <a:gd name="T52" fmla="*/ 0 w 21600"/>
                <a:gd name="T53" fmla="*/ 0 h 21600"/>
                <a:gd name="T54" fmla="*/ 0 w 21600"/>
                <a:gd name="T55" fmla="*/ 0 h 21600"/>
                <a:gd name="T56" fmla="*/ 1 w 21600"/>
                <a:gd name="T57" fmla="*/ 0 h 21600"/>
                <a:gd name="T58" fmla="*/ 0 w 21600"/>
                <a:gd name="T59" fmla="*/ 0 h 21600"/>
                <a:gd name="T60" fmla="*/ 0 w 21600"/>
                <a:gd name="T61" fmla="*/ 0 h 21600"/>
                <a:gd name="T62" fmla="*/ 1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21600"/>
                  </a:moveTo>
                  <a:lnTo>
                    <a:pt x="21600" y="21600"/>
                  </a:lnTo>
                  <a:lnTo>
                    <a:pt x="0" y="21600"/>
                  </a:lnTo>
                  <a:lnTo>
                    <a:pt x="0" y="19441"/>
                  </a:lnTo>
                  <a:lnTo>
                    <a:pt x="21600" y="19441"/>
                  </a:lnTo>
                  <a:lnTo>
                    <a:pt x="0" y="19441"/>
                  </a:lnTo>
                  <a:lnTo>
                    <a:pt x="0" y="17282"/>
                  </a:lnTo>
                  <a:lnTo>
                    <a:pt x="21600" y="17282"/>
                  </a:lnTo>
                  <a:lnTo>
                    <a:pt x="0" y="17282"/>
                  </a:lnTo>
                  <a:lnTo>
                    <a:pt x="0" y="15123"/>
                  </a:lnTo>
                  <a:lnTo>
                    <a:pt x="21600" y="15123"/>
                  </a:lnTo>
                  <a:lnTo>
                    <a:pt x="0" y="15123"/>
                  </a:lnTo>
                  <a:lnTo>
                    <a:pt x="0" y="12964"/>
                  </a:lnTo>
                  <a:lnTo>
                    <a:pt x="21600" y="12964"/>
                  </a:lnTo>
                  <a:lnTo>
                    <a:pt x="0" y="12964"/>
                  </a:lnTo>
                  <a:lnTo>
                    <a:pt x="0" y="10805"/>
                  </a:lnTo>
                  <a:lnTo>
                    <a:pt x="21600" y="10805"/>
                  </a:lnTo>
                  <a:lnTo>
                    <a:pt x="0" y="10805"/>
                  </a:lnTo>
                  <a:lnTo>
                    <a:pt x="0" y="8646"/>
                  </a:lnTo>
                  <a:lnTo>
                    <a:pt x="21600" y="8646"/>
                  </a:lnTo>
                  <a:lnTo>
                    <a:pt x="0" y="8646"/>
                  </a:lnTo>
                  <a:lnTo>
                    <a:pt x="0" y="6477"/>
                  </a:lnTo>
                  <a:lnTo>
                    <a:pt x="21600" y="6477"/>
                  </a:lnTo>
                  <a:lnTo>
                    <a:pt x="0" y="6477"/>
                  </a:lnTo>
                  <a:lnTo>
                    <a:pt x="0" y="4318"/>
                  </a:lnTo>
                  <a:lnTo>
                    <a:pt x="21600" y="4318"/>
                  </a:lnTo>
                  <a:lnTo>
                    <a:pt x="0" y="4318"/>
                  </a:lnTo>
                  <a:lnTo>
                    <a:pt x="0" y="1954"/>
                  </a:lnTo>
                  <a:lnTo>
                    <a:pt x="21600" y="1954"/>
                  </a:lnTo>
                  <a:lnTo>
                    <a:pt x="0" y="1954"/>
                  </a:lnTo>
                  <a:lnTo>
                    <a:pt x="0" y="0"/>
                  </a:lnTo>
                  <a:lnTo>
                    <a:pt x="21600" y="0"/>
                  </a:lnTo>
                  <a:lnTo>
                    <a:pt x="0" y="0"/>
                  </a:lnTo>
                </a:path>
              </a:pathLst>
            </a:custGeom>
            <a:noFill/>
            <a:ln w="12700">
              <a:solidFill>
                <a:srgbClr val="A68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19461" name="Group 6"/>
          <p:cNvGrpSpPr>
            <a:grpSpLocks/>
          </p:cNvGrpSpPr>
          <p:nvPr/>
        </p:nvGrpSpPr>
        <p:grpSpPr bwMode="auto">
          <a:xfrm>
            <a:off x="5949950" y="2324100"/>
            <a:ext cx="95250" cy="3367088"/>
            <a:chOff x="0" y="0"/>
            <a:chExt cx="60" cy="2121"/>
          </a:xfrm>
        </p:grpSpPr>
        <p:grpSp>
          <p:nvGrpSpPr>
            <p:cNvPr id="19501" name="Group 7"/>
            <p:cNvGrpSpPr>
              <a:grpSpLocks/>
            </p:cNvGrpSpPr>
            <p:nvPr/>
          </p:nvGrpSpPr>
          <p:grpSpPr bwMode="auto">
            <a:xfrm>
              <a:off x="0" y="0"/>
              <a:ext cx="60" cy="2111"/>
              <a:chOff x="0" y="0"/>
              <a:chExt cx="60" cy="2111"/>
            </a:xfrm>
          </p:grpSpPr>
          <p:sp>
            <p:nvSpPr>
              <p:cNvPr id="19503" name="AutoShape 8"/>
              <p:cNvSpPr>
                <a:spLocks/>
              </p:cNvSpPr>
              <p:nvPr/>
            </p:nvSpPr>
            <p:spPr bwMode="auto">
              <a:xfrm>
                <a:off x="0" y="0"/>
                <a:ext cx="60" cy="2111"/>
              </a:xfrm>
              <a:custGeom>
                <a:avLst/>
                <a:gdLst>
                  <a:gd name="T0" fmla="*/ 0 w 21600"/>
                  <a:gd name="T1" fmla="*/ 2 h 21600"/>
                  <a:gd name="T2" fmla="*/ 0 w 21600"/>
                  <a:gd name="T3" fmla="*/ 2 h 21600"/>
                  <a:gd name="T4" fmla="*/ 0 w 21600"/>
                  <a:gd name="T5" fmla="*/ 2 h 21600"/>
                  <a:gd name="T6" fmla="*/ 0 w 21600"/>
                  <a:gd name="T7" fmla="*/ 2 h 21600"/>
                  <a:gd name="T8" fmla="*/ 0 w 21600"/>
                  <a:gd name="T9" fmla="*/ 2 h 21600"/>
                  <a:gd name="T10" fmla="*/ 0 w 21600"/>
                  <a:gd name="T11" fmla="*/ 2 h 21600"/>
                  <a:gd name="T12" fmla="*/ 0 w 21600"/>
                  <a:gd name="T13" fmla="*/ 2 h 21600"/>
                  <a:gd name="T14" fmla="*/ 0 w 21600"/>
                  <a:gd name="T15" fmla="*/ 2 h 21600"/>
                  <a:gd name="T16" fmla="*/ 0 w 21600"/>
                  <a:gd name="T17" fmla="*/ 2 h 21600"/>
                  <a:gd name="T18" fmla="*/ 0 w 21600"/>
                  <a:gd name="T19" fmla="*/ 1 h 21600"/>
                  <a:gd name="T20" fmla="*/ 0 w 21600"/>
                  <a:gd name="T21" fmla="*/ 1 h 21600"/>
                  <a:gd name="T22" fmla="*/ 0 w 21600"/>
                  <a:gd name="T23" fmla="*/ 1 h 21600"/>
                  <a:gd name="T24" fmla="*/ 0 w 21600"/>
                  <a:gd name="T25" fmla="*/ 1 h 21600"/>
                  <a:gd name="T26" fmla="*/ 0 w 21600"/>
                  <a:gd name="T27" fmla="*/ 1 h 21600"/>
                  <a:gd name="T28" fmla="*/ 0 w 21600"/>
                  <a:gd name="T29" fmla="*/ 1 h 21600"/>
                  <a:gd name="T30" fmla="*/ 0 w 21600"/>
                  <a:gd name="T31" fmla="*/ 1 h 21600"/>
                  <a:gd name="T32" fmla="*/ 0 w 21600"/>
                  <a:gd name="T33" fmla="*/ 1 h 21600"/>
                  <a:gd name="T34" fmla="*/ 0 w 21600"/>
                  <a:gd name="T35" fmla="*/ 1 h 21600"/>
                  <a:gd name="T36" fmla="*/ 0 w 21600"/>
                  <a:gd name="T37" fmla="*/ 1 h 21600"/>
                  <a:gd name="T38" fmla="*/ 0 w 21600"/>
                  <a:gd name="T39" fmla="*/ 1 h 21600"/>
                  <a:gd name="T40" fmla="*/ 0 w 21600"/>
                  <a:gd name="T41" fmla="*/ 1 h 21600"/>
                  <a:gd name="T42" fmla="*/ 0 w 21600"/>
                  <a:gd name="T43" fmla="*/ 1 h 21600"/>
                  <a:gd name="T44" fmla="*/ 0 w 21600"/>
                  <a:gd name="T45" fmla="*/ 1 h 21600"/>
                  <a:gd name="T46" fmla="*/ 0 w 21600"/>
                  <a:gd name="T47" fmla="*/ 1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2 h 21600"/>
                  <a:gd name="T68" fmla="*/ 0 w 21600"/>
                  <a:gd name="T69" fmla="*/ 2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0" y="21600"/>
                    </a:moveTo>
                    <a:lnTo>
                      <a:pt x="21600" y="21600"/>
                    </a:lnTo>
                    <a:lnTo>
                      <a:pt x="0" y="21600"/>
                    </a:lnTo>
                    <a:lnTo>
                      <a:pt x="0" y="19441"/>
                    </a:lnTo>
                    <a:lnTo>
                      <a:pt x="21600" y="19441"/>
                    </a:lnTo>
                    <a:lnTo>
                      <a:pt x="0" y="19441"/>
                    </a:lnTo>
                    <a:lnTo>
                      <a:pt x="0" y="17282"/>
                    </a:lnTo>
                    <a:lnTo>
                      <a:pt x="21600" y="17282"/>
                    </a:lnTo>
                    <a:lnTo>
                      <a:pt x="0" y="17282"/>
                    </a:lnTo>
                    <a:lnTo>
                      <a:pt x="0" y="15123"/>
                    </a:lnTo>
                    <a:lnTo>
                      <a:pt x="21600" y="15123"/>
                    </a:lnTo>
                    <a:lnTo>
                      <a:pt x="0" y="15123"/>
                    </a:lnTo>
                    <a:lnTo>
                      <a:pt x="0" y="12964"/>
                    </a:lnTo>
                    <a:lnTo>
                      <a:pt x="21600" y="12964"/>
                    </a:lnTo>
                    <a:lnTo>
                      <a:pt x="0" y="12964"/>
                    </a:lnTo>
                    <a:lnTo>
                      <a:pt x="0" y="10805"/>
                    </a:lnTo>
                    <a:lnTo>
                      <a:pt x="21600" y="10805"/>
                    </a:lnTo>
                    <a:lnTo>
                      <a:pt x="0" y="10805"/>
                    </a:lnTo>
                    <a:lnTo>
                      <a:pt x="0" y="8646"/>
                    </a:lnTo>
                    <a:lnTo>
                      <a:pt x="21600" y="8646"/>
                    </a:lnTo>
                    <a:lnTo>
                      <a:pt x="0" y="8646"/>
                    </a:lnTo>
                    <a:lnTo>
                      <a:pt x="0" y="6477"/>
                    </a:lnTo>
                    <a:lnTo>
                      <a:pt x="21600" y="6477"/>
                    </a:lnTo>
                    <a:lnTo>
                      <a:pt x="0" y="6477"/>
                    </a:lnTo>
                    <a:lnTo>
                      <a:pt x="0" y="4318"/>
                    </a:lnTo>
                    <a:lnTo>
                      <a:pt x="21600" y="4318"/>
                    </a:lnTo>
                    <a:lnTo>
                      <a:pt x="0" y="4318"/>
                    </a:lnTo>
                    <a:lnTo>
                      <a:pt x="0" y="1954"/>
                    </a:lnTo>
                    <a:lnTo>
                      <a:pt x="21600" y="1954"/>
                    </a:lnTo>
                    <a:lnTo>
                      <a:pt x="0" y="1954"/>
                    </a:lnTo>
                    <a:lnTo>
                      <a:pt x="0" y="0"/>
                    </a:lnTo>
                    <a:lnTo>
                      <a:pt x="21600" y="0"/>
                    </a:lnTo>
                    <a:lnTo>
                      <a:pt x="0" y="0"/>
                    </a:lnTo>
                    <a:lnTo>
                      <a:pt x="0" y="21600"/>
                    </a:lnTo>
                    <a:close/>
                    <a:moveTo>
                      <a:pt x="0" y="21600"/>
                    </a:moveTo>
                  </a:path>
                </a:pathLst>
              </a:cu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dirty="0"/>
              </a:p>
            </p:txBody>
          </p:sp>
          <p:sp>
            <p:nvSpPr>
              <p:cNvPr id="19504" name="AutoShape 9"/>
              <p:cNvSpPr>
                <a:spLocks/>
              </p:cNvSpPr>
              <p:nvPr/>
            </p:nvSpPr>
            <p:spPr bwMode="auto">
              <a:xfrm>
                <a:off x="0" y="0"/>
                <a:ext cx="60" cy="2111"/>
              </a:xfrm>
              <a:custGeom>
                <a:avLst/>
                <a:gdLst>
                  <a:gd name="T0" fmla="*/ 0 w 21600"/>
                  <a:gd name="T1" fmla="*/ 2 h 21600"/>
                  <a:gd name="T2" fmla="*/ 0 w 21600"/>
                  <a:gd name="T3" fmla="*/ 2 h 21600"/>
                  <a:gd name="T4" fmla="*/ 0 w 21600"/>
                  <a:gd name="T5" fmla="*/ 2 h 21600"/>
                  <a:gd name="T6" fmla="*/ 0 w 21600"/>
                  <a:gd name="T7" fmla="*/ 2 h 21600"/>
                  <a:gd name="T8" fmla="*/ 0 w 21600"/>
                  <a:gd name="T9" fmla="*/ 2 h 21600"/>
                  <a:gd name="T10" fmla="*/ 0 w 21600"/>
                  <a:gd name="T11" fmla="*/ 2 h 21600"/>
                  <a:gd name="T12" fmla="*/ 0 w 21600"/>
                  <a:gd name="T13" fmla="*/ 2 h 21600"/>
                  <a:gd name="T14" fmla="*/ 0 w 21600"/>
                  <a:gd name="T15" fmla="*/ 2 h 21600"/>
                  <a:gd name="T16" fmla="*/ 0 w 21600"/>
                  <a:gd name="T17" fmla="*/ 2 h 21600"/>
                  <a:gd name="T18" fmla="*/ 0 w 21600"/>
                  <a:gd name="T19" fmla="*/ 1 h 21600"/>
                  <a:gd name="T20" fmla="*/ 0 w 21600"/>
                  <a:gd name="T21" fmla="*/ 1 h 21600"/>
                  <a:gd name="T22" fmla="*/ 0 w 21600"/>
                  <a:gd name="T23" fmla="*/ 1 h 21600"/>
                  <a:gd name="T24" fmla="*/ 0 w 21600"/>
                  <a:gd name="T25" fmla="*/ 1 h 21600"/>
                  <a:gd name="T26" fmla="*/ 0 w 21600"/>
                  <a:gd name="T27" fmla="*/ 1 h 21600"/>
                  <a:gd name="T28" fmla="*/ 0 w 21600"/>
                  <a:gd name="T29" fmla="*/ 1 h 21600"/>
                  <a:gd name="T30" fmla="*/ 0 w 21600"/>
                  <a:gd name="T31" fmla="*/ 1 h 21600"/>
                  <a:gd name="T32" fmla="*/ 0 w 21600"/>
                  <a:gd name="T33" fmla="*/ 1 h 21600"/>
                  <a:gd name="T34" fmla="*/ 0 w 21600"/>
                  <a:gd name="T35" fmla="*/ 1 h 21600"/>
                  <a:gd name="T36" fmla="*/ 0 w 21600"/>
                  <a:gd name="T37" fmla="*/ 1 h 21600"/>
                  <a:gd name="T38" fmla="*/ 0 w 21600"/>
                  <a:gd name="T39" fmla="*/ 1 h 21600"/>
                  <a:gd name="T40" fmla="*/ 0 w 21600"/>
                  <a:gd name="T41" fmla="*/ 1 h 21600"/>
                  <a:gd name="T42" fmla="*/ 0 w 21600"/>
                  <a:gd name="T43" fmla="*/ 1 h 21600"/>
                  <a:gd name="T44" fmla="*/ 0 w 21600"/>
                  <a:gd name="T45" fmla="*/ 1 h 21600"/>
                  <a:gd name="T46" fmla="*/ 0 w 21600"/>
                  <a:gd name="T47" fmla="*/ 1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21600"/>
                    </a:moveTo>
                    <a:lnTo>
                      <a:pt x="21600" y="21600"/>
                    </a:lnTo>
                    <a:lnTo>
                      <a:pt x="0" y="21600"/>
                    </a:lnTo>
                    <a:lnTo>
                      <a:pt x="0" y="19441"/>
                    </a:lnTo>
                    <a:lnTo>
                      <a:pt x="21600" y="19441"/>
                    </a:lnTo>
                    <a:lnTo>
                      <a:pt x="0" y="19441"/>
                    </a:lnTo>
                    <a:lnTo>
                      <a:pt x="0" y="17282"/>
                    </a:lnTo>
                    <a:lnTo>
                      <a:pt x="21600" y="17282"/>
                    </a:lnTo>
                    <a:lnTo>
                      <a:pt x="0" y="17282"/>
                    </a:lnTo>
                    <a:lnTo>
                      <a:pt x="0" y="15123"/>
                    </a:lnTo>
                    <a:lnTo>
                      <a:pt x="21600" y="15123"/>
                    </a:lnTo>
                    <a:lnTo>
                      <a:pt x="0" y="15123"/>
                    </a:lnTo>
                    <a:lnTo>
                      <a:pt x="0" y="12964"/>
                    </a:lnTo>
                    <a:lnTo>
                      <a:pt x="21600" y="12964"/>
                    </a:lnTo>
                    <a:lnTo>
                      <a:pt x="0" y="12964"/>
                    </a:lnTo>
                    <a:lnTo>
                      <a:pt x="0" y="10805"/>
                    </a:lnTo>
                    <a:lnTo>
                      <a:pt x="21600" y="10805"/>
                    </a:lnTo>
                    <a:lnTo>
                      <a:pt x="0" y="10805"/>
                    </a:lnTo>
                    <a:lnTo>
                      <a:pt x="0" y="8646"/>
                    </a:lnTo>
                    <a:lnTo>
                      <a:pt x="21600" y="8646"/>
                    </a:lnTo>
                    <a:lnTo>
                      <a:pt x="0" y="8646"/>
                    </a:lnTo>
                    <a:lnTo>
                      <a:pt x="0" y="6477"/>
                    </a:lnTo>
                    <a:lnTo>
                      <a:pt x="21600" y="6477"/>
                    </a:lnTo>
                    <a:lnTo>
                      <a:pt x="0" y="6477"/>
                    </a:lnTo>
                    <a:lnTo>
                      <a:pt x="0" y="4318"/>
                    </a:lnTo>
                    <a:lnTo>
                      <a:pt x="21600" y="4318"/>
                    </a:lnTo>
                    <a:lnTo>
                      <a:pt x="0" y="4318"/>
                    </a:lnTo>
                    <a:lnTo>
                      <a:pt x="0" y="1954"/>
                    </a:lnTo>
                    <a:lnTo>
                      <a:pt x="21600" y="1954"/>
                    </a:lnTo>
                    <a:lnTo>
                      <a:pt x="0" y="1954"/>
                    </a:lnTo>
                    <a:lnTo>
                      <a:pt x="0" y="0"/>
                    </a:lnTo>
                    <a:lnTo>
                      <a:pt x="21600" y="0"/>
                    </a:lnTo>
                    <a:lnTo>
                      <a:pt x="0" y="0"/>
                    </a:lnTo>
                  </a:path>
                </a:pathLst>
              </a:custGeom>
              <a:noFill/>
              <a:ln w="12700">
                <a:solidFill>
                  <a:srgbClr val="A68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sp>
          <p:nvSpPr>
            <p:cNvPr id="19502" name="Line 10"/>
            <p:cNvSpPr>
              <a:spLocks noChangeShapeType="1"/>
            </p:cNvSpPr>
            <p:nvPr/>
          </p:nvSpPr>
          <p:spPr bwMode="auto">
            <a:xfrm rot="10800000" flipH="1">
              <a:off x="0" y="0"/>
              <a:ext cx="0" cy="2121"/>
            </a:xfrm>
            <a:prstGeom prst="line">
              <a:avLst/>
            </a:prstGeom>
            <a:noFill/>
            <a:ln w="12700">
              <a:solidFill>
                <a:srgbClr val="A680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9462" name="Group 11"/>
          <p:cNvGrpSpPr>
            <a:grpSpLocks/>
          </p:cNvGrpSpPr>
          <p:nvPr/>
        </p:nvGrpSpPr>
        <p:grpSpPr bwMode="auto">
          <a:xfrm>
            <a:off x="5949950" y="5675313"/>
            <a:ext cx="3016250" cy="112712"/>
            <a:chOff x="0" y="0"/>
            <a:chExt cx="1900" cy="71"/>
          </a:xfrm>
        </p:grpSpPr>
        <p:grpSp>
          <p:nvGrpSpPr>
            <p:cNvPr id="19494" name="Group 12"/>
            <p:cNvGrpSpPr>
              <a:grpSpLocks/>
            </p:cNvGrpSpPr>
            <p:nvPr/>
          </p:nvGrpSpPr>
          <p:grpSpPr bwMode="auto">
            <a:xfrm>
              <a:off x="0" y="0"/>
              <a:ext cx="1849" cy="30"/>
              <a:chOff x="0" y="0"/>
              <a:chExt cx="1849" cy="30"/>
            </a:xfrm>
          </p:grpSpPr>
          <p:sp>
            <p:nvSpPr>
              <p:cNvPr id="19499" name="AutoShape 13"/>
              <p:cNvSpPr>
                <a:spLocks/>
              </p:cNvSpPr>
              <p:nvPr/>
            </p:nvSpPr>
            <p:spPr bwMode="auto">
              <a:xfrm>
                <a:off x="0" y="0"/>
                <a:ext cx="1849" cy="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1 w 21600"/>
                  <a:gd name="T37" fmla="*/ 0 h 21600"/>
                  <a:gd name="T38" fmla="*/ 1 w 21600"/>
                  <a:gd name="T39" fmla="*/ 0 h 21600"/>
                  <a:gd name="T40" fmla="*/ 1 w 21600"/>
                  <a:gd name="T41" fmla="*/ 0 h 21600"/>
                  <a:gd name="T42" fmla="*/ 1 w 21600"/>
                  <a:gd name="T43" fmla="*/ 0 h 21600"/>
                  <a:gd name="T44" fmla="*/ 1 w 21600"/>
                  <a:gd name="T45" fmla="*/ 0 h 21600"/>
                  <a:gd name="T46" fmla="*/ 1 w 21600"/>
                  <a:gd name="T47" fmla="*/ 0 h 21600"/>
                  <a:gd name="T48" fmla="*/ 1 w 21600"/>
                  <a:gd name="T49" fmla="*/ 0 h 21600"/>
                  <a:gd name="T50" fmla="*/ 1 w 21600"/>
                  <a:gd name="T51" fmla="*/ 0 h 21600"/>
                  <a:gd name="T52" fmla="*/ 1 w 21600"/>
                  <a:gd name="T53" fmla="*/ 0 h 21600"/>
                  <a:gd name="T54" fmla="*/ 1 w 21600"/>
                  <a:gd name="T55" fmla="*/ 0 h 21600"/>
                  <a:gd name="T56" fmla="*/ 1 w 21600"/>
                  <a:gd name="T57" fmla="*/ 0 h 21600"/>
                  <a:gd name="T58" fmla="*/ 1 w 21600"/>
                  <a:gd name="T59" fmla="*/ 0 h 21600"/>
                  <a:gd name="T60" fmla="*/ 1 w 21600"/>
                  <a:gd name="T61" fmla="*/ 0 h 21600"/>
                  <a:gd name="T62" fmla="*/ 1 w 21600"/>
                  <a:gd name="T63" fmla="*/ 0 h 21600"/>
                  <a:gd name="T64" fmla="*/ 1 w 21600"/>
                  <a:gd name="T65" fmla="*/ 0 h 21600"/>
                  <a:gd name="T66" fmla="*/ 1 w 21600"/>
                  <a:gd name="T67" fmla="*/ 0 h 21600"/>
                  <a:gd name="T68" fmla="*/ 1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00"/>
                  <a:gd name="T136" fmla="*/ 0 h 21600"/>
                  <a:gd name="T137" fmla="*/ 21600 w 21600"/>
                  <a:gd name="T138" fmla="*/ 21600 h 21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00" h="21600">
                    <a:moveTo>
                      <a:pt x="0" y="0"/>
                    </a:moveTo>
                    <a:lnTo>
                      <a:pt x="0" y="21600"/>
                    </a:lnTo>
                    <a:lnTo>
                      <a:pt x="0" y="0"/>
                    </a:lnTo>
                    <a:lnTo>
                      <a:pt x="584" y="0"/>
                    </a:lnTo>
                    <a:lnTo>
                      <a:pt x="584" y="21600"/>
                    </a:lnTo>
                    <a:lnTo>
                      <a:pt x="584" y="0"/>
                    </a:lnTo>
                    <a:lnTo>
                      <a:pt x="935" y="0"/>
                    </a:lnTo>
                    <a:lnTo>
                      <a:pt x="935" y="21600"/>
                    </a:lnTo>
                    <a:lnTo>
                      <a:pt x="935" y="0"/>
                    </a:lnTo>
                    <a:lnTo>
                      <a:pt x="1635" y="0"/>
                    </a:lnTo>
                    <a:lnTo>
                      <a:pt x="1635" y="21600"/>
                    </a:lnTo>
                    <a:lnTo>
                      <a:pt x="1635" y="0"/>
                    </a:lnTo>
                    <a:lnTo>
                      <a:pt x="1998" y="0"/>
                    </a:lnTo>
                    <a:lnTo>
                      <a:pt x="1998" y="21600"/>
                    </a:lnTo>
                    <a:lnTo>
                      <a:pt x="1998" y="0"/>
                    </a:lnTo>
                    <a:lnTo>
                      <a:pt x="2465" y="0"/>
                    </a:lnTo>
                    <a:lnTo>
                      <a:pt x="2465" y="21600"/>
                    </a:lnTo>
                    <a:lnTo>
                      <a:pt x="2465" y="0"/>
                    </a:lnTo>
                    <a:lnTo>
                      <a:pt x="2932" y="0"/>
                    </a:lnTo>
                    <a:lnTo>
                      <a:pt x="2932" y="21600"/>
                    </a:lnTo>
                    <a:lnTo>
                      <a:pt x="2932" y="0"/>
                    </a:lnTo>
                    <a:lnTo>
                      <a:pt x="3399" y="0"/>
                    </a:lnTo>
                    <a:lnTo>
                      <a:pt x="3399" y="21600"/>
                    </a:lnTo>
                    <a:lnTo>
                      <a:pt x="3399" y="0"/>
                    </a:lnTo>
                    <a:lnTo>
                      <a:pt x="3867" y="0"/>
                    </a:lnTo>
                    <a:lnTo>
                      <a:pt x="3867" y="21600"/>
                    </a:lnTo>
                    <a:lnTo>
                      <a:pt x="3867" y="0"/>
                    </a:lnTo>
                    <a:lnTo>
                      <a:pt x="4463" y="0"/>
                    </a:lnTo>
                    <a:lnTo>
                      <a:pt x="4463" y="21600"/>
                    </a:lnTo>
                    <a:lnTo>
                      <a:pt x="4463" y="0"/>
                    </a:lnTo>
                    <a:lnTo>
                      <a:pt x="5047" y="0"/>
                    </a:lnTo>
                    <a:lnTo>
                      <a:pt x="5047" y="21600"/>
                    </a:lnTo>
                    <a:lnTo>
                      <a:pt x="5047" y="0"/>
                    </a:lnTo>
                    <a:lnTo>
                      <a:pt x="5397" y="0"/>
                    </a:lnTo>
                    <a:lnTo>
                      <a:pt x="5397" y="21600"/>
                    </a:lnTo>
                    <a:lnTo>
                      <a:pt x="5397" y="0"/>
                    </a:lnTo>
                    <a:lnTo>
                      <a:pt x="5864" y="0"/>
                    </a:lnTo>
                    <a:lnTo>
                      <a:pt x="5864" y="21600"/>
                    </a:lnTo>
                    <a:lnTo>
                      <a:pt x="5864" y="0"/>
                    </a:lnTo>
                    <a:lnTo>
                      <a:pt x="6332" y="0"/>
                    </a:lnTo>
                    <a:lnTo>
                      <a:pt x="6332" y="21600"/>
                    </a:lnTo>
                    <a:lnTo>
                      <a:pt x="6332" y="0"/>
                    </a:lnTo>
                    <a:lnTo>
                      <a:pt x="6811" y="0"/>
                    </a:lnTo>
                    <a:lnTo>
                      <a:pt x="6811" y="21600"/>
                    </a:lnTo>
                    <a:lnTo>
                      <a:pt x="6811" y="0"/>
                    </a:lnTo>
                    <a:lnTo>
                      <a:pt x="7395" y="0"/>
                    </a:lnTo>
                    <a:lnTo>
                      <a:pt x="7395" y="21600"/>
                    </a:lnTo>
                    <a:lnTo>
                      <a:pt x="7395" y="0"/>
                    </a:lnTo>
                    <a:lnTo>
                      <a:pt x="7862" y="0"/>
                    </a:lnTo>
                    <a:lnTo>
                      <a:pt x="7862" y="21600"/>
                    </a:lnTo>
                    <a:lnTo>
                      <a:pt x="7862" y="0"/>
                    </a:lnTo>
                    <a:lnTo>
                      <a:pt x="8329" y="0"/>
                    </a:lnTo>
                    <a:lnTo>
                      <a:pt x="8329" y="21600"/>
                    </a:lnTo>
                    <a:lnTo>
                      <a:pt x="8329" y="0"/>
                    </a:lnTo>
                    <a:lnTo>
                      <a:pt x="8808" y="0"/>
                    </a:lnTo>
                    <a:lnTo>
                      <a:pt x="8808" y="21600"/>
                    </a:lnTo>
                    <a:lnTo>
                      <a:pt x="8808" y="0"/>
                    </a:lnTo>
                    <a:lnTo>
                      <a:pt x="9276" y="0"/>
                    </a:lnTo>
                    <a:lnTo>
                      <a:pt x="9276" y="21600"/>
                    </a:lnTo>
                    <a:lnTo>
                      <a:pt x="9276" y="0"/>
                    </a:lnTo>
                    <a:lnTo>
                      <a:pt x="9860" y="0"/>
                    </a:lnTo>
                    <a:lnTo>
                      <a:pt x="9860" y="21600"/>
                    </a:lnTo>
                    <a:lnTo>
                      <a:pt x="9860" y="0"/>
                    </a:lnTo>
                    <a:lnTo>
                      <a:pt x="10327" y="0"/>
                    </a:lnTo>
                    <a:lnTo>
                      <a:pt x="10327" y="21600"/>
                    </a:lnTo>
                    <a:lnTo>
                      <a:pt x="10327" y="0"/>
                    </a:lnTo>
                    <a:lnTo>
                      <a:pt x="10794" y="0"/>
                    </a:lnTo>
                    <a:lnTo>
                      <a:pt x="10794" y="21600"/>
                    </a:lnTo>
                    <a:lnTo>
                      <a:pt x="10794" y="0"/>
                    </a:lnTo>
                    <a:lnTo>
                      <a:pt x="11273" y="0"/>
                    </a:lnTo>
                    <a:lnTo>
                      <a:pt x="11273" y="21600"/>
                    </a:lnTo>
                    <a:lnTo>
                      <a:pt x="11273" y="0"/>
                    </a:lnTo>
                    <a:lnTo>
                      <a:pt x="11740" y="0"/>
                    </a:lnTo>
                    <a:lnTo>
                      <a:pt x="11740" y="21600"/>
                    </a:lnTo>
                    <a:lnTo>
                      <a:pt x="11740" y="0"/>
                    </a:lnTo>
                    <a:lnTo>
                      <a:pt x="12325" y="0"/>
                    </a:lnTo>
                    <a:lnTo>
                      <a:pt x="12325" y="21600"/>
                    </a:lnTo>
                    <a:lnTo>
                      <a:pt x="12325" y="0"/>
                    </a:lnTo>
                    <a:lnTo>
                      <a:pt x="12792" y="0"/>
                    </a:lnTo>
                    <a:lnTo>
                      <a:pt x="12792" y="21600"/>
                    </a:lnTo>
                    <a:lnTo>
                      <a:pt x="12792" y="0"/>
                    </a:lnTo>
                    <a:lnTo>
                      <a:pt x="13388" y="0"/>
                    </a:lnTo>
                    <a:lnTo>
                      <a:pt x="13388" y="21600"/>
                    </a:lnTo>
                    <a:lnTo>
                      <a:pt x="13388" y="0"/>
                    </a:lnTo>
                    <a:lnTo>
                      <a:pt x="13738" y="0"/>
                    </a:lnTo>
                    <a:lnTo>
                      <a:pt x="13738" y="21600"/>
                    </a:lnTo>
                    <a:lnTo>
                      <a:pt x="13738" y="0"/>
                    </a:lnTo>
                    <a:lnTo>
                      <a:pt x="14088" y="0"/>
                    </a:lnTo>
                    <a:lnTo>
                      <a:pt x="14088" y="21600"/>
                    </a:lnTo>
                    <a:lnTo>
                      <a:pt x="14088" y="0"/>
                    </a:lnTo>
                    <a:lnTo>
                      <a:pt x="14673" y="0"/>
                    </a:lnTo>
                    <a:lnTo>
                      <a:pt x="14673" y="21600"/>
                    </a:lnTo>
                    <a:lnTo>
                      <a:pt x="14673" y="0"/>
                    </a:lnTo>
                    <a:lnTo>
                      <a:pt x="15257" y="0"/>
                    </a:lnTo>
                    <a:lnTo>
                      <a:pt x="15257" y="21600"/>
                    </a:lnTo>
                    <a:lnTo>
                      <a:pt x="15257" y="0"/>
                    </a:lnTo>
                    <a:lnTo>
                      <a:pt x="15736" y="0"/>
                    </a:lnTo>
                    <a:lnTo>
                      <a:pt x="15736" y="21600"/>
                    </a:lnTo>
                    <a:lnTo>
                      <a:pt x="15736" y="0"/>
                    </a:lnTo>
                    <a:lnTo>
                      <a:pt x="16203" y="0"/>
                    </a:lnTo>
                    <a:lnTo>
                      <a:pt x="16203" y="21600"/>
                    </a:lnTo>
                    <a:lnTo>
                      <a:pt x="16203" y="0"/>
                    </a:lnTo>
                    <a:lnTo>
                      <a:pt x="16670" y="0"/>
                    </a:lnTo>
                    <a:lnTo>
                      <a:pt x="16670" y="21600"/>
                    </a:lnTo>
                    <a:lnTo>
                      <a:pt x="16670" y="0"/>
                    </a:lnTo>
                    <a:lnTo>
                      <a:pt x="17137" y="0"/>
                    </a:lnTo>
                    <a:lnTo>
                      <a:pt x="17137" y="21600"/>
                    </a:lnTo>
                    <a:lnTo>
                      <a:pt x="17137" y="0"/>
                    </a:lnTo>
                    <a:lnTo>
                      <a:pt x="17605" y="0"/>
                    </a:lnTo>
                    <a:lnTo>
                      <a:pt x="17605" y="21600"/>
                    </a:lnTo>
                    <a:lnTo>
                      <a:pt x="17605" y="0"/>
                    </a:lnTo>
                    <a:lnTo>
                      <a:pt x="18201" y="0"/>
                    </a:lnTo>
                    <a:lnTo>
                      <a:pt x="18201" y="21600"/>
                    </a:lnTo>
                    <a:lnTo>
                      <a:pt x="18201" y="0"/>
                    </a:lnTo>
                    <a:lnTo>
                      <a:pt x="18668" y="0"/>
                    </a:lnTo>
                    <a:lnTo>
                      <a:pt x="18668" y="21600"/>
                    </a:lnTo>
                    <a:lnTo>
                      <a:pt x="18668" y="0"/>
                    </a:lnTo>
                    <a:lnTo>
                      <a:pt x="19135" y="0"/>
                    </a:lnTo>
                    <a:lnTo>
                      <a:pt x="19135" y="21600"/>
                    </a:lnTo>
                    <a:lnTo>
                      <a:pt x="19135" y="0"/>
                    </a:lnTo>
                    <a:lnTo>
                      <a:pt x="19602" y="0"/>
                    </a:lnTo>
                    <a:lnTo>
                      <a:pt x="19602" y="21600"/>
                    </a:lnTo>
                    <a:lnTo>
                      <a:pt x="19602" y="0"/>
                    </a:lnTo>
                    <a:lnTo>
                      <a:pt x="20081" y="0"/>
                    </a:lnTo>
                    <a:lnTo>
                      <a:pt x="20081" y="21600"/>
                    </a:lnTo>
                    <a:lnTo>
                      <a:pt x="20081" y="0"/>
                    </a:lnTo>
                    <a:lnTo>
                      <a:pt x="20549" y="0"/>
                    </a:lnTo>
                    <a:lnTo>
                      <a:pt x="20549" y="21600"/>
                    </a:lnTo>
                    <a:lnTo>
                      <a:pt x="20549" y="0"/>
                    </a:lnTo>
                    <a:lnTo>
                      <a:pt x="21133" y="0"/>
                    </a:lnTo>
                    <a:lnTo>
                      <a:pt x="21133" y="21600"/>
                    </a:lnTo>
                    <a:lnTo>
                      <a:pt x="21133" y="0"/>
                    </a:lnTo>
                    <a:lnTo>
                      <a:pt x="21600" y="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dirty="0"/>
              </a:p>
            </p:txBody>
          </p:sp>
          <p:sp>
            <p:nvSpPr>
              <p:cNvPr id="19500" name="AutoShape 14"/>
              <p:cNvSpPr>
                <a:spLocks/>
              </p:cNvSpPr>
              <p:nvPr/>
            </p:nvSpPr>
            <p:spPr bwMode="auto">
              <a:xfrm>
                <a:off x="0" y="0"/>
                <a:ext cx="1849" cy="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1 w 21600"/>
                  <a:gd name="T37" fmla="*/ 0 h 21600"/>
                  <a:gd name="T38" fmla="*/ 1 w 21600"/>
                  <a:gd name="T39" fmla="*/ 0 h 21600"/>
                  <a:gd name="T40" fmla="*/ 1 w 21600"/>
                  <a:gd name="T41" fmla="*/ 0 h 21600"/>
                  <a:gd name="T42" fmla="*/ 1 w 21600"/>
                  <a:gd name="T43" fmla="*/ 0 h 21600"/>
                  <a:gd name="T44" fmla="*/ 1 w 21600"/>
                  <a:gd name="T45" fmla="*/ 0 h 21600"/>
                  <a:gd name="T46" fmla="*/ 1 w 21600"/>
                  <a:gd name="T47" fmla="*/ 0 h 21600"/>
                  <a:gd name="T48" fmla="*/ 1 w 21600"/>
                  <a:gd name="T49" fmla="*/ 0 h 21600"/>
                  <a:gd name="T50" fmla="*/ 1 w 21600"/>
                  <a:gd name="T51" fmla="*/ 0 h 21600"/>
                  <a:gd name="T52" fmla="*/ 1 w 21600"/>
                  <a:gd name="T53" fmla="*/ 0 h 21600"/>
                  <a:gd name="T54" fmla="*/ 1 w 21600"/>
                  <a:gd name="T55" fmla="*/ 0 h 21600"/>
                  <a:gd name="T56" fmla="*/ 1 w 21600"/>
                  <a:gd name="T57" fmla="*/ 0 h 21600"/>
                  <a:gd name="T58" fmla="*/ 1 w 21600"/>
                  <a:gd name="T59" fmla="*/ 0 h 21600"/>
                  <a:gd name="T60" fmla="*/ 1 w 21600"/>
                  <a:gd name="T61" fmla="*/ 0 h 21600"/>
                  <a:gd name="T62" fmla="*/ 1 w 21600"/>
                  <a:gd name="T63" fmla="*/ 0 h 21600"/>
                  <a:gd name="T64" fmla="*/ 1 w 21600"/>
                  <a:gd name="T65" fmla="*/ 0 h 21600"/>
                  <a:gd name="T66" fmla="*/ 1 w 21600"/>
                  <a:gd name="T67" fmla="*/ 0 h 21600"/>
                  <a:gd name="T68" fmla="*/ 1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00"/>
                  <a:gd name="T136" fmla="*/ 0 h 21600"/>
                  <a:gd name="T137" fmla="*/ 21600 w 21600"/>
                  <a:gd name="T138" fmla="*/ 21600 h 21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00" h="21600">
                    <a:moveTo>
                      <a:pt x="0" y="0"/>
                    </a:moveTo>
                    <a:lnTo>
                      <a:pt x="0" y="21600"/>
                    </a:lnTo>
                    <a:lnTo>
                      <a:pt x="0" y="0"/>
                    </a:lnTo>
                    <a:lnTo>
                      <a:pt x="584" y="0"/>
                    </a:lnTo>
                    <a:lnTo>
                      <a:pt x="584" y="21600"/>
                    </a:lnTo>
                    <a:lnTo>
                      <a:pt x="584" y="0"/>
                    </a:lnTo>
                    <a:lnTo>
                      <a:pt x="935" y="0"/>
                    </a:lnTo>
                    <a:lnTo>
                      <a:pt x="935" y="21600"/>
                    </a:lnTo>
                    <a:lnTo>
                      <a:pt x="935" y="0"/>
                    </a:lnTo>
                    <a:lnTo>
                      <a:pt x="1635" y="0"/>
                    </a:lnTo>
                    <a:lnTo>
                      <a:pt x="1635" y="21600"/>
                    </a:lnTo>
                    <a:lnTo>
                      <a:pt x="1635" y="0"/>
                    </a:lnTo>
                    <a:lnTo>
                      <a:pt x="1998" y="0"/>
                    </a:lnTo>
                    <a:lnTo>
                      <a:pt x="1998" y="21600"/>
                    </a:lnTo>
                    <a:lnTo>
                      <a:pt x="1998" y="0"/>
                    </a:lnTo>
                    <a:lnTo>
                      <a:pt x="2465" y="0"/>
                    </a:lnTo>
                    <a:lnTo>
                      <a:pt x="2465" y="21600"/>
                    </a:lnTo>
                    <a:lnTo>
                      <a:pt x="2465" y="0"/>
                    </a:lnTo>
                    <a:lnTo>
                      <a:pt x="2932" y="0"/>
                    </a:lnTo>
                    <a:lnTo>
                      <a:pt x="2932" y="21600"/>
                    </a:lnTo>
                    <a:lnTo>
                      <a:pt x="2932" y="0"/>
                    </a:lnTo>
                    <a:lnTo>
                      <a:pt x="3399" y="0"/>
                    </a:lnTo>
                    <a:lnTo>
                      <a:pt x="3399" y="21600"/>
                    </a:lnTo>
                    <a:lnTo>
                      <a:pt x="3399" y="0"/>
                    </a:lnTo>
                    <a:lnTo>
                      <a:pt x="3867" y="0"/>
                    </a:lnTo>
                    <a:lnTo>
                      <a:pt x="3867" y="21600"/>
                    </a:lnTo>
                    <a:lnTo>
                      <a:pt x="3867" y="0"/>
                    </a:lnTo>
                    <a:lnTo>
                      <a:pt x="4463" y="0"/>
                    </a:lnTo>
                    <a:lnTo>
                      <a:pt x="4463" y="21600"/>
                    </a:lnTo>
                    <a:lnTo>
                      <a:pt x="4463" y="0"/>
                    </a:lnTo>
                    <a:lnTo>
                      <a:pt x="5047" y="0"/>
                    </a:lnTo>
                    <a:lnTo>
                      <a:pt x="5047" y="21600"/>
                    </a:lnTo>
                    <a:lnTo>
                      <a:pt x="5047" y="0"/>
                    </a:lnTo>
                    <a:lnTo>
                      <a:pt x="5397" y="0"/>
                    </a:lnTo>
                    <a:lnTo>
                      <a:pt x="5397" y="21600"/>
                    </a:lnTo>
                    <a:lnTo>
                      <a:pt x="5397" y="0"/>
                    </a:lnTo>
                    <a:lnTo>
                      <a:pt x="5864" y="0"/>
                    </a:lnTo>
                    <a:lnTo>
                      <a:pt x="5864" y="21600"/>
                    </a:lnTo>
                    <a:lnTo>
                      <a:pt x="5864" y="0"/>
                    </a:lnTo>
                    <a:lnTo>
                      <a:pt x="6332" y="0"/>
                    </a:lnTo>
                    <a:lnTo>
                      <a:pt x="6332" y="21600"/>
                    </a:lnTo>
                    <a:lnTo>
                      <a:pt x="6332" y="0"/>
                    </a:lnTo>
                    <a:lnTo>
                      <a:pt x="6811" y="0"/>
                    </a:lnTo>
                    <a:lnTo>
                      <a:pt x="6811" y="21600"/>
                    </a:lnTo>
                    <a:lnTo>
                      <a:pt x="6811" y="0"/>
                    </a:lnTo>
                    <a:lnTo>
                      <a:pt x="7395" y="0"/>
                    </a:lnTo>
                    <a:lnTo>
                      <a:pt x="7395" y="21600"/>
                    </a:lnTo>
                    <a:lnTo>
                      <a:pt x="7395" y="0"/>
                    </a:lnTo>
                    <a:lnTo>
                      <a:pt x="7862" y="0"/>
                    </a:lnTo>
                    <a:lnTo>
                      <a:pt x="7862" y="21600"/>
                    </a:lnTo>
                    <a:lnTo>
                      <a:pt x="7862" y="0"/>
                    </a:lnTo>
                    <a:lnTo>
                      <a:pt x="8329" y="0"/>
                    </a:lnTo>
                    <a:lnTo>
                      <a:pt x="8329" y="21600"/>
                    </a:lnTo>
                    <a:lnTo>
                      <a:pt x="8329" y="0"/>
                    </a:lnTo>
                    <a:lnTo>
                      <a:pt x="8808" y="0"/>
                    </a:lnTo>
                    <a:lnTo>
                      <a:pt x="8808" y="21600"/>
                    </a:lnTo>
                    <a:lnTo>
                      <a:pt x="8808" y="0"/>
                    </a:lnTo>
                    <a:lnTo>
                      <a:pt x="9276" y="0"/>
                    </a:lnTo>
                    <a:lnTo>
                      <a:pt x="9276" y="21600"/>
                    </a:lnTo>
                    <a:lnTo>
                      <a:pt x="9276" y="0"/>
                    </a:lnTo>
                    <a:lnTo>
                      <a:pt x="9860" y="0"/>
                    </a:lnTo>
                    <a:lnTo>
                      <a:pt x="9860" y="21600"/>
                    </a:lnTo>
                    <a:lnTo>
                      <a:pt x="9860" y="0"/>
                    </a:lnTo>
                    <a:lnTo>
                      <a:pt x="10327" y="0"/>
                    </a:lnTo>
                    <a:lnTo>
                      <a:pt x="10327" y="21600"/>
                    </a:lnTo>
                    <a:lnTo>
                      <a:pt x="10327" y="0"/>
                    </a:lnTo>
                    <a:lnTo>
                      <a:pt x="10794" y="0"/>
                    </a:lnTo>
                    <a:lnTo>
                      <a:pt x="10794" y="21600"/>
                    </a:lnTo>
                    <a:lnTo>
                      <a:pt x="10794" y="0"/>
                    </a:lnTo>
                    <a:lnTo>
                      <a:pt x="11273" y="0"/>
                    </a:lnTo>
                    <a:lnTo>
                      <a:pt x="11273" y="21600"/>
                    </a:lnTo>
                    <a:lnTo>
                      <a:pt x="11273" y="0"/>
                    </a:lnTo>
                    <a:lnTo>
                      <a:pt x="11740" y="0"/>
                    </a:lnTo>
                    <a:lnTo>
                      <a:pt x="11740" y="21600"/>
                    </a:lnTo>
                    <a:lnTo>
                      <a:pt x="11740" y="0"/>
                    </a:lnTo>
                    <a:lnTo>
                      <a:pt x="12325" y="0"/>
                    </a:lnTo>
                    <a:lnTo>
                      <a:pt x="12325" y="21600"/>
                    </a:lnTo>
                    <a:lnTo>
                      <a:pt x="12325" y="0"/>
                    </a:lnTo>
                    <a:lnTo>
                      <a:pt x="12792" y="0"/>
                    </a:lnTo>
                    <a:lnTo>
                      <a:pt x="12792" y="21600"/>
                    </a:lnTo>
                    <a:lnTo>
                      <a:pt x="12792" y="0"/>
                    </a:lnTo>
                    <a:lnTo>
                      <a:pt x="13388" y="0"/>
                    </a:lnTo>
                    <a:lnTo>
                      <a:pt x="13388" y="21600"/>
                    </a:lnTo>
                    <a:lnTo>
                      <a:pt x="13388" y="0"/>
                    </a:lnTo>
                    <a:lnTo>
                      <a:pt x="13738" y="0"/>
                    </a:lnTo>
                    <a:lnTo>
                      <a:pt x="13738" y="21600"/>
                    </a:lnTo>
                    <a:lnTo>
                      <a:pt x="13738" y="0"/>
                    </a:lnTo>
                    <a:lnTo>
                      <a:pt x="14088" y="0"/>
                    </a:lnTo>
                    <a:lnTo>
                      <a:pt x="14088" y="21600"/>
                    </a:lnTo>
                    <a:lnTo>
                      <a:pt x="14088" y="0"/>
                    </a:lnTo>
                    <a:lnTo>
                      <a:pt x="14673" y="0"/>
                    </a:lnTo>
                    <a:lnTo>
                      <a:pt x="14673" y="21600"/>
                    </a:lnTo>
                    <a:lnTo>
                      <a:pt x="14673" y="0"/>
                    </a:lnTo>
                    <a:lnTo>
                      <a:pt x="15257" y="0"/>
                    </a:lnTo>
                    <a:lnTo>
                      <a:pt x="15257" y="21600"/>
                    </a:lnTo>
                    <a:lnTo>
                      <a:pt x="15257" y="0"/>
                    </a:lnTo>
                    <a:lnTo>
                      <a:pt x="15736" y="0"/>
                    </a:lnTo>
                    <a:lnTo>
                      <a:pt x="15736" y="21600"/>
                    </a:lnTo>
                    <a:lnTo>
                      <a:pt x="15736" y="0"/>
                    </a:lnTo>
                    <a:lnTo>
                      <a:pt x="16203" y="0"/>
                    </a:lnTo>
                    <a:lnTo>
                      <a:pt x="16203" y="21600"/>
                    </a:lnTo>
                    <a:lnTo>
                      <a:pt x="16203" y="0"/>
                    </a:lnTo>
                    <a:lnTo>
                      <a:pt x="16670" y="0"/>
                    </a:lnTo>
                    <a:lnTo>
                      <a:pt x="16670" y="21600"/>
                    </a:lnTo>
                    <a:lnTo>
                      <a:pt x="16670" y="0"/>
                    </a:lnTo>
                    <a:lnTo>
                      <a:pt x="17137" y="0"/>
                    </a:lnTo>
                    <a:lnTo>
                      <a:pt x="17137" y="21600"/>
                    </a:lnTo>
                    <a:lnTo>
                      <a:pt x="17137" y="0"/>
                    </a:lnTo>
                    <a:lnTo>
                      <a:pt x="17605" y="0"/>
                    </a:lnTo>
                    <a:lnTo>
                      <a:pt x="17605" y="21600"/>
                    </a:lnTo>
                    <a:lnTo>
                      <a:pt x="17605" y="0"/>
                    </a:lnTo>
                    <a:lnTo>
                      <a:pt x="18201" y="0"/>
                    </a:lnTo>
                    <a:lnTo>
                      <a:pt x="18201" y="21600"/>
                    </a:lnTo>
                    <a:lnTo>
                      <a:pt x="18201" y="0"/>
                    </a:lnTo>
                    <a:lnTo>
                      <a:pt x="18668" y="0"/>
                    </a:lnTo>
                    <a:lnTo>
                      <a:pt x="18668" y="21600"/>
                    </a:lnTo>
                    <a:lnTo>
                      <a:pt x="18668" y="0"/>
                    </a:lnTo>
                    <a:lnTo>
                      <a:pt x="19135" y="0"/>
                    </a:lnTo>
                    <a:lnTo>
                      <a:pt x="19135" y="21600"/>
                    </a:lnTo>
                    <a:lnTo>
                      <a:pt x="19135" y="0"/>
                    </a:lnTo>
                    <a:lnTo>
                      <a:pt x="19602" y="0"/>
                    </a:lnTo>
                    <a:lnTo>
                      <a:pt x="19602" y="21600"/>
                    </a:lnTo>
                    <a:lnTo>
                      <a:pt x="19602" y="0"/>
                    </a:lnTo>
                    <a:lnTo>
                      <a:pt x="20081" y="0"/>
                    </a:lnTo>
                    <a:lnTo>
                      <a:pt x="20081" y="21600"/>
                    </a:lnTo>
                    <a:lnTo>
                      <a:pt x="20081" y="0"/>
                    </a:lnTo>
                    <a:lnTo>
                      <a:pt x="20549" y="0"/>
                    </a:lnTo>
                    <a:lnTo>
                      <a:pt x="20549" y="21600"/>
                    </a:lnTo>
                    <a:lnTo>
                      <a:pt x="20549" y="0"/>
                    </a:lnTo>
                    <a:lnTo>
                      <a:pt x="21133" y="0"/>
                    </a:lnTo>
                    <a:lnTo>
                      <a:pt x="21133" y="21600"/>
                    </a:lnTo>
                    <a:lnTo>
                      <a:pt x="21133" y="0"/>
                    </a:lnTo>
                    <a:lnTo>
                      <a:pt x="21600" y="0"/>
                    </a:lnTo>
                    <a:lnTo>
                      <a:pt x="21600" y="21600"/>
                    </a:lnTo>
                    <a:lnTo>
                      <a:pt x="21600" y="0"/>
                    </a:lnTo>
                  </a:path>
                </a:pathLst>
              </a:custGeom>
              <a:noFill/>
              <a:ln w="12700">
                <a:solidFill>
                  <a:srgbClr val="A68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19495" name="Group 15"/>
            <p:cNvGrpSpPr>
              <a:grpSpLocks/>
            </p:cNvGrpSpPr>
            <p:nvPr/>
          </p:nvGrpSpPr>
          <p:grpSpPr bwMode="auto">
            <a:xfrm>
              <a:off x="0" y="0"/>
              <a:ext cx="1889" cy="71"/>
              <a:chOff x="0" y="0"/>
              <a:chExt cx="1889" cy="71"/>
            </a:xfrm>
          </p:grpSpPr>
          <p:sp>
            <p:nvSpPr>
              <p:cNvPr id="19497" name="AutoShape 16"/>
              <p:cNvSpPr>
                <a:spLocks/>
              </p:cNvSpPr>
              <p:nvPr/>
            </p:nvSpPr>
            <p:spPr bwMode="auto">
              <a:xfrm>
                <a:off x="0" y="0"/>
                <a:ext cx="1889" cy="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1 w 21600"/>
                  <a:gd name="T25" fmla="*/ 0 h 21600"/>
                  <a:gd name="T26" fmla="*/ 1 w 21600"/>
                  <a:gd name="T27" fmla="*/ 0 h 21600"/>
                  <a:gd name="T28" fmla="*/ 1 w 21600"/>
                  <a:gd name="T29" fmla="*/ 0 h 21600"/>
                  <a:gd name="T30" fmla="*/ 1 w 21600"/>
                  <a:gd name="T31" fmla="*/ 0 h 21600"/>
                  <a:gd name="T32" fmla="*/ 1 w 21600"/>
                  <a:gd name="T33" fmla="*/ 0 h 21600"/>
                  <a:gd name="T34" fmla="*/ 1 w 21600"/>
                  <a:gd name="T35" fmla="*/ 0 h 21600"/>
                  <a:gd name="T36" fmla="*/ 1 w 21600"/>
                  <a:gd name="T37" fmla="*/ 0 h 21600"/>
                  <a:gd name="T38" fmla="*/ 1 w 21600"/>
                  <a:gd name="T39" fmla="*/ 0 h 21600"/>
                  <a:gd name="T40" fmla="*/ 1 w 21600"/>
                  <a:gd name="T41" fmla="*/ 0 h 21600"/>
                  <a:gd name="T42" fmla="*/ 1 w 21600"/>
                  <a:gd name="T43" fmla="*/ 0 h 21600"/>
                  <a:gd name="T44" fmla="*/ 1 w 21600"/>
                  <a:gd name="T45" fmla="*/ 0 h 21600"/>
                  <a:gd name="T46" fmla="*/ 1 w 21600"/>
                  <a:gd name="T47" fmla="*/ 0 h 21600"/>
                  <a:gd name="T48" fmla="*/ 1 w 21600"/>
                  <a:gd name="T49" fmla="*/ 0 h 21600"/>
                  <a:gd name="T50" fmla="*/ 1 w 21600"/>
                  <a:gd name="T51" fmla="*/ 0 h 21600"/>
                  <a:gd name="T52" fmla="*/ 1 w 21600"/>
                  <a:gd name="T53" fmla="*/ 0 h 21600"/>
                  <a:gd name="T54" fmla="*/ 1 w 21600"/>
                  <a:gd name="T55" fmla="*/ 0 h 21600"/>
                  <a:gd name="T56" fmla="*/ 1 w 21600"/>
                  <a:gd name="T57" fmla="*/ 0 h 21600"/>
                  <a:gd name="T58" fmla="*/ 1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00"/>
                  <a:gd name="T97" fmla="*/ 0 h 21600"/>
                  <a:gd name="T98" fmla="*/ 21600 w 2160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00" h="21600">
                    <a:moveTo>
                      <a:pt x="0" y="0"/>
                    </a:moveTo>
                    <a:lnTo>
                      <a:pt x="0" y="21600"/>
                    </a:lnTo>
                    <a:lnTo>
                      <a:pt x="0" y="0"/>
                    </a:lnTo>
                    <a:lnTo>
                      <a:pt x="2413" y="0"/>
                    </a:lnTo>
                    <a:lnTo>
                      <a:pt x="2413" y="21600"/>
                    </a:lnTo>
                    <a:lnTo>
                      <a:pt x="2413" y="0"/>
                    </a:lnTo>
                    <a:lnTo>
                      <a:pt x="4825" y="0"/>
                    </a:lnTo>
                    <a:lnTo>
                      <a:pt x="4825" y="21600"/>
                    </a:lnTo>
                    <a:lnTo>
                      <a:pt x="4825" y="0"/>
                    </a:lnTo>
                    <a:lnTo>
                      <a:pt x="7238" y="0"/>
                    </a:lnTo>
                    <a:lnTo>
                      <a:pt x="7238" y="21600"/>
                    </a:lnTo>
                    <a:lnTo>
                      <a:pt x="7238" y="0"/>
                    </a:lnTo>
                    <a:lnTo>
                      <a:pt x="9651" y="0"/>
                    </a:lnTo>
                    <a:lnTo>
                      <a:pt x="9651" y="21600"/>
                    </a:lnTo>
                    <a:lnTo>
                      <a:pt x="9651" y="0"/>
                    </a:lnTo>
                    <a:lnTo>
                      <a:pt x="12064" y="0"/>
                    </a:lnTo>
                    <a:lnTo>
                      <a:pt x="12064" y="21600"/>
                    </a:lnTo>
                    <a:lnTo>
                      <a:pt x="12064" y="0"/>
                    </a:lnTo>
                    <a:lnTo>
                      <a:pt x="14362" y="0"/>
                    </a:lnTo>
                    <a:lnTo>
                      <a:pt x="14362" y="21600"/>
                    </a:lnTo>
                    <a:lnTo>
                      <a:pt x="14362" y="0"/>
                    </a:lnTo>
                    <a:lnTo>
                      <a:pt x="16775" y="0"/>
                    </a:lnTo>
                    <a:lnTo>
                      <a:pt x="16775" y="21600"/>
                    </a:lnTo>
                    <a:lnTo>
                      <a:pt x="16775" y="0"/>
                    </a:lnTo>
                    <a:lnTo>
                      <a:pt x="19187" y="0"/>
                    </a:lnTo>
                    <a:lnTo>
                      <a:pt x="19187" y="21600"/>
                    </a:lnTo>
                    <a:lnTo>
                      <a:pt x="19187" y="0"/>
                    </a:lnTo>
                    <a:lnTo>
                      <a:pt x="21600" y="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dirty="0"/>
              </a:p>
            </p:txBody>
          </p:sp>
          <p:sp>
            <p:nvSpPr>
              <p:cNvPr id="19498" name="AutoShape 17"/>
              <p:cNvSpPr>
                <a:spLocks/>
              </p:cNvSpPr>
              <p:nvPr/>
            </p:nvSpPr>
            <p:spPr bwMode="auto">
              <a:xfrm>
                <a:off x="0" y="0"/>
                <a:ext cx="1889" cy="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1 w 21600"/>
                  <a:gd name="T25" fmla="*/ 0 h 21600"/>
                  <a:gd name="T26" fmla="*/ 1 w 21600"/>
                  <a:gd name="T27" fmla="*/ 0 h 21600"/>
                  <a:gd name="T28" fmla="*/ 1 w 21600"/>
                  <a:gd name="T29" fmla="*/ 0 h 21600"/>
                  <a:gd name="T30" fmla="*/ 1 w 21600"/>
                  <a:gd name="T31" fmla="*/ 0 h 21600"/>
                  <a:gd name="T32" fmla="*/ 1 w 21600"/>
                  <a:gd name="T33" fmla="*/ 0 h 21600"/>
                  <a:gd name="T34" fmla="*/ 1 w 21600"/>
                  <a:gd name="T35" fmla="*/ 0 h 21600"/>
                  <a:gd name="T36" fmla="*/ 1 w 21600"/>
                  <a:gd name="T37" fmla="*/ 0 h 21600"/>
                  <a:gd name="T38" fmla="*/ 1 w 21600"/>
                  <a:gd name="T39" fmla="*/ 0 h 21600"/>
                  <a:gd name="T40" fmla="*/ 1 w 21600"/>
                  <a:gd name="T41" fmla="*/ 0 h 21600"/>
                  <a:gd name="T42" fmla="*/ 1 w 21600"/>
                  <a:gd name="T43" fmla="*/ 0 h 21600"/>
                  <a:gd name="T44" fmla="*/ 1 w 21600"/>
                  <a:gd name="T45" fmla="*/ 0 h 21600"/>
                  <a:gd name="T46" fmla="*/ 1 w 21600"/>
                  <a:gd name="T47" fmla="*/ 0 h 21600"/>
                  <a:gd name="T48" fmla="*/ 1 w 21600"/>
                  <a:gd name="T49" fmla="*/ 0 h 21600"/>
                  <a:gd name="T50" fmla="*/ 1 w 21600"/>
                  <a:gd name="T51" fmla="*/ 0 h 21600"/>
                  <a:gd name="T52" fmla="*/ 1 w 21600"/>
                  <a:gd name="T53" fmla="*/ 0 h 21600"/>
                  <a:gd name="T54" fmla="*/ 1 w 21600"/>
                  <a:gd name="T55" fmla="*/ 0 h 21600"/>
                  <a:gd name="T56" fmla="*/ 1 w 21600"/>
                  <a:gd name="T57" fmla="*/ 0 h 21600"/>
                  <a:gd name="T58" fmla="*/ 1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0"/>
                    </a:moveTo>
                    <a:lnTo>
                      <a:pt x="0" y="21600"/>
                    </a:lnTo>
                    <a:lnTo>
                      <a:pt x="0" y="0"/>
                    </a:lnTo>
                    <a:lnTo>
                      <a:pt x="2413" y="0"/>
                    </a:lnTo>
                    <a:lnTo>
                      <a:pt x="2413" y="21600"/>
                    </a:lnTo>
                    <a:lnTo>
                      <a:pt x="2413" y="0"/>
                    </a:lnTo>
                    <a:lnTo>
                      <a:pt x="4825" y="0"/>
                    </a:lnTo>
                    <a:lnTo>
                      <a:pt x="4825" y="21600"/>
                    </a:lnTo>
                    <a:lnTo>
                      <a:pt x="4825" y="0"/>
                    </a:lnTo>
                    <a:lnTo>
                      <a:pt x="7238" y="0"/>
                    </a:lnTo>
                    <a:lnTo>
                      <a:pt x="7238" y="21600"/>
                    </a:lnTo>
                    <a:lnTo>
                      <a:pt x="7238" y="0"/>
                    </a:lnTo>
                    <a:lnTo>
                      <a:pt x="9651" y="0"/>
                    </a:lnTo>
                    <a:lnTo>
                      <a:pt x="9651" y="21600"/>
                    </a:lnTo>
                    <a:lnTo>
                      <a:pt x="9651" y="0"/>
                    </a:lnTo>
                    <a:lnTo>
                      <a:pt x="12064" y="0"/>
                    </a:lnTo>
                    <a:lnTo>
                      <a:pt x="12064" y="21600"/>
                    </a:lnTo>
                    <a:lnTo>
                      <a:pt x="12064" y="0"/>
                    </a:lnTo>
                    <a:lnTo>
                      <a:pt x="14362" y="0"/>
                    </a:lnTo>
                    <a:lnTo>
                      <a:pt x="14362" y="21600"/>
                    </a:lnTo>
                    <a:lnTo>
                      <a:pt x="14362" y="0"/>
                    </a:lnTo>
                    <a:lnTo>
                      <a:pt x="16775" y="0"/>
                    </a:lnTo>
                    <a:lnTo>
                      <a:pt x="16775" y="21600"/>
                    </a:lnTo>
                    <a:lnTo>
                      <a:pt x="16775" y="0"/>
                    </a:lnTo>
                    <a:lnTo>
                      <a:pt x="19187" y="0"/>
                    </a:lnTo>
                    <a:lnTo>
                      <a:pt x="19187" y="21600"/>
                    </a:lnTo>
                    <a:lnTo>
                      <a:pt x="19187" y="0"/>
                    </a:lnTo>
                    <a:lnTo>
                      <a:pt x="21600" y="0"/>
                    </a:lnTo>
                    <a:lnTo>
                      <a:pt x="21600" y="21600"/>
                    </a:lnTo>
                    <a:lnTo>
                      <a:pt x="21600" y="0"/>
                    </a:lnTo>
                  </a:path>
                </a:pathLst>
              </a:custGeom>
              <a:noFill/>
              <a:ln w="12700">
                <a:solidFill>
                  <a:srgbClr val="A68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sp>
          <p:nvSpPr>
            <p:cNvPr id="19496" name="Line 18"/>
            <p:cNvSpPr>
              <a:spLocks noChangeShapeType="1"/>
            </p:cNvSpPr>
            <p:nvPr/>
          </p:nvSpPr>
          <p:spPr bwMode="auto">
            <a:xfrm>
              <a:off x="0" y="0"/>
              <a:ext cx="1900" cy="0"/>
            </a:xfrm>
            <a:prstGeom prst="line">
              <a:avLst/>
            </a:prstGeom>
            <a:noFill/>
            <a:ln w="12700">
              <a:solidFill>
                <a:srgbClr val="A680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9463" name="Line 19"/>
          <p:cNvSpPr>
            <a:spLocks noChangeShapeType="1"/>
          </p:cNvSpPr>
          <p:nvPr/>
        </p:nvSpPr>
        <p:spPr bwMode="auto">
          <a:xfrm rot="10800000">
            <a:off x="6102350" y="2628900"/>
            <a:ext cx="2887663" cy="292100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4" name="AutoShape 20"/>
          <p:cNvSpPr>
            <a:spLocks/>
          </p:cNvSpPr>
          <p:nvPr/>
        </p:nvSpPr>
        <p:spPr bwMode="auto">
          <a:xfrm>
            <a:off x="5957888" y="2309813"/>
            <a:ext cx="2984500" cy="3365500"/>
          </a:xfrm>
          <a:custGeom>
            <a:avLst/>
            <a:gdLst>
              <a:gd name="T0" fmla="*/ 0 w 21600"/>
              <a:gd name="T1" fmla="*/ 2147483647 h 21600"/>
              <a:gd name="T2" fmla="*/ 0 w 21600"/>
              <a:gd name="T3" fmla="*/ 0 h 21600"/>
              <a:gd name="T4" fmla="*/ 0 w 21600"/>
              <a:gd name="T5" fmla="*/ 2147483647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0 h 21600"/>
              <a:gd name="T16" fmla="*/ 2147483647 w 21600"/>
              <a:gd name="T17" fmla="*/ 2147483647 h 21600"/>
              <a:gd name="T18" fmla="*/ 2147483647 w 21600"/>
              <a:gd name="T19" fmla="*/ 2147483647 h 21600"/>
              <a:gd name="T20" fmla="*/ 2147483647 w 21600"/>
              <a:gd name="T21" fmla="*/ 0 h 21600"/>
              <a:gd name="T22" fmla="*/ 2147483647 w 21600"/>
              <a:gd name="T23" fmla="*/ 2147483647 h 21600"/>
              <a:gd name="T24" fmla="*/ 2147483647 w 21600"/>
              <a:gd name="T25" fmla="*/ 2147483647 h 21600"/>
              <a:gd name="T26" fmla="*/ 2147483647 w 21600"/>
              <a:gd name="T27" fmla="*/ 0 h 21600"/>
              <a:gd name="T28" fmla="*/ 2147483647 w 21600"/>
              <a:gd name="T29" fmla="*/ 2147483647 h 21600"/>
              <a:gd name="T30" fmla="*/ 2147483647 w 21600"/>
              <a:gd name="T31" fmla="*/ 2147483647 h 21600"/>
              <a:gd name="T32" fmla="*/ 2147483647 w 21600"/>
              <a:gd name="T33" fmla="*/ 0 h 21600"/>
              <a:gd name="T34" fmla="*/ 2147483647 w 21600"/>
              <a:gd name="T35" fmla="*/ 2147483647 h 21600"/>
              <a:gd name="T36" fmla="*/ 2147483647 w 21600"/>
              <a:gd name="T37" fmla="*/ 2147483647 h 21600"/>
              <a:gd name="T38" fmla="*/ 2147483647 w 21600"/>
              <a:gd name="T39" fmla="*/ 0 h 21600"/>
              <a:gd name="T40" fmla="*/ 2147483647 w 21600"/>
              <a:gd name="T41" fmla="*/ 2147483647 h 21600"/>
              <a:gd name="T42" fmla="*/ 2147483647 w 21600"/>
              <a:gd name="T43" fmla="*/ 2147483647 h 21600"/>
              <a:gd name="T44" fmla="*/ 2147483647 w 21600"/>
              <a:gd name="T45" fmla="*/ 0 h 21600"/>
              <a:gd name="T46" fmla="*/ 2147483647 w 21600"/>
              <a:gd name="T47" fmla="*/ 2147483647 h 21600"/>
              <a:gd name="T48" fmla="*/ 2147483647 w 21600"/>
              <a:gd name="T49" fmla="*/ 2147483647 h 21600"/>
              <a:gd name="T50" fmla="*/ 2147483647 w 21600"/>
              <a:gd name="T51" fmla="*/ 0 h 21600"/>
              <a:gd name="T52" fmla="*/ 2147483647 w 21600"/>
              <a:gd name="T53" fmla="*/ 2147483647 h 21600"/>
              <a:gd name="T54" fmla="*/ 2147483647 w 21600"/>
              <a:gd name="T55" fmla="*/ 2147483647 h 21600"/>
              <a:gd name="T56" fmla="*/ 2147483647 w 21600"/>
              <a:gd name="T57" fmla="*/ 0 h 21600"/>
              <a:gd name="T58" fmla="*/ 2147483647 w 21600"/>
              <a:gd name="T59" fmla="*/ 2147483647 h 21600"/>
              <a:gd name="T60" fmla="*/ 0 w 21600"/>
              <a:gd name="T61" fmla="*/ 2147483647 h 21600"/>
              <a:gd name="T62" fmla="*/ 0 w 21600"/>
              <a:gd name="T63" fmla="*/ 2147483647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00"/>
              <a:gd name="T97" fmla="*/ 0 h 21600"/>
              <a:gd name="T98" fmla="*/ 21600 w 2160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00" h="21600">
                <a:moveTo>
                  <a:pt x="0" y="21600"/>
                </a:moveTo>
                <a:lnTo>
                  <a:pt x="0" y="0"/>
                </a:lnTo>
                <a:lnTo>
                  <a:pt x="0" y="21600"/>
                </a:lnTo>
                <a:lnTo>
                  <a:pt x="2413" y="21600"/>
                </a:lnTo>
                <a:lnTo>
                  <a:pt x="2413" y="0"/>
                </a:lnTo>
                <a:lnTo>
                  <a:pt x="2413" y="21600"/>
                </a:lnTo>
                <a:lnTo>
                  <a:pt x="4825" y="21600"/>
                </a:lnTo>
                <a:lnTo>
                  <a:pt x="4825" y="0"/>
                </a:lnTo>
                <a:lnTo>
                  <a:pt x="4825" y="21600"/>
                </a:lnTo>
                <a:lnTo>
                  <a:pt x="7238" y="21600"/>
                </a:lnTo>
                <a:lnTo>
                  <a:pt x="7238" y="0"/>
                </a:lnTo>
                <a:lnTo>
                  <a:pt x="7238" y="21600"/>
                </a:lnTo>
                <a:lnTo>
                  <a:pt x="9651" y="21600"/>
                </a:lnTo>
                <a:lnTo>
                  <a:pt x="9651" y="0"/>
                </a:lnTo>
                <a:lnTo>
                  <a:pt x="9651" y="21600"/>
                </a:lnTo>
                <a:lnTo>
                  <a:pt x="12064" y="21600"/>
                </a:lnTo>
                <a:lnTo>
                  <a:pt x="12064" y="0"/>
                </a:lnTo>
                <a:lnTo>
                  <a:pt x="12064" y="21600"/>
                </a:lnTo>
                <a:lnTo>
                  <a:pt x="14362" y="21600"/>
                </a:lnTo>
                <a:lnTo>
                  <a:pt x="14362" y="0"/>
                </a:lnTo>
                <a:lnTo>
                  <a:pt x="14362" y="21600"/>
                </a:lnTo>
                <a:lnTo>
                  <a:pt x="16775" y="21600"/>
                </a:lnTo>
                <a:lnTo>
                  <a:pt x="16775" y="0"/>
                </a:lnTo>
                <a:lnTo>
                  <a:pt x="16775" y="21600"/>
                </a:lnTo>
                <a:lnTo>
                  <a:pt x="19187" y="21600"/>
                </a:lnTo>
                <a:lnTo>
                  <a:pt x="19187" y="0"/>
                </a:lnTo>
                <a:lnTo>
                  <a:pt x="19187" y="21600"/>
                </a:lnTo>
                <a:lnTo>
                  <a:pt x="21600" y="21600"/>
                </a:lnTo>
                <a:lnTo>
                  <a:pt x="21600" y="0"/>
                </a:lnTo>
                <a:lnTo>
                  <a:pt x="21600" y="21600"/>
                </a:lnTo>
                <a:lnTo>
                  <a:pt x="0" y="21600"/>
                </a:lnTo>
                <a:close/>
                <a:moveTo>
                  <a:pt x="0" y="21600"/>
                </a:moveTo>
              </a:path>
            </a:pathLst>
          </a:cu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dirty="0"/>
          </a:p>
        </p:txBody>
      </p:sp>
      <p:sp>
        <p:nvSpPr>
          <p:cNvPr id="19465" name="AutoShape 21"/>
          <p:cNvSpPr>
            <a:spLocks/>
          </p:cNvSpPr>
          <p:nvPr/>
        </p:nvSpPr>
        <p:spPr bwMode="auto">
          <a:xfrm>
            <a:off x="5957888" y="2309813"/>
            <a:ext cx="2984500" cy="3365500"/>
          </a:xfrm>
          <a:custGeom>
            <a:avLst/>
            <a:gdLst>
              <a:gd name="T0" fmla="*/ 0 w 21600"/>
              <a:gd name="T1" fmla="*/ 2147483647 h 21600"/>
              <a:gd name="T2" fmla="*/ 0 w 21600"/>
              <a:gd name="T3" fmla="*/ 0 h 21600"/>
              <a:gd name="T4" fmla="*/ 0 w 21600"/>
              <a:gd name="T5" fmla="*/ 2147483647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0 h 21600"/>
              <a:gd name="T16" fmla="*/ 2147483647 w 21600"/>
              <a:gd name="T17" fmla="*/ 2147483647 h 21600"/>
              <a:gd name="T18" fmla="*/ 2147483647 w 21600"/>
              <a:gd name="T19" fmla="*/ 2147483647 h 21600"/>
              <a:gd name="T20" fmla="*/ 2147483647 w 21600"/>
              <a:gd name="T21" fmla="*/ 0 h 21600"/>
              <a:gd name="T22" fmla="*/ 2147483647 w 21600"/>
              <a:gd name="T23" fmla="*/ 2147483647 h 21600"/>
              <a:gd name="T24" fmla="*/ 2147483647 w 21600"/>
              <a:gd name="T25" fmla="*/ 2147483647 h 21600"/>
              <a:gd name="T26" fmla="*/ 2147483647 w 21600"/>
              <a:gd name="T27" fmla="*/ 0 h 21600"/>
              <a:gd name="T28" fmla="*/ 2147483647 w 21600"/>
              <a:gd name="T29" fmla="*/ 2147483647 h 21600"/>
              <a:gd name="T30" fmla="*/ 2147483647 w 21600"/>
              <a:gd name="T31" fmla="*/ 2147483647 h 21600"/>
              <a:gd name="T32" fmla="*/ 2147483647 w 21600"/>
              <a:gd name="T33" fmla="*/ 0 h 21600"/>
              <a:gd name="T34" fmla="*/ 2147483647 w 21600"/>
              <a:gd name="T35" fmla="*/ 2147483647 h 21600"/>
              <a:gd name="T36" fmla="*/ 2147483647 w 21600"/>
              <a:gd name="T37" fmla="*/ 2147483647 h 21600"/>
              <a:gd name="T38" fmla="*/ 2147483647 w 21600"/>
              <a:gd name="T39" fmla="*/ 0 h 21600"/>
              <a:gd name="T40" fmla="*/ 2147483647 w 21600"/>
              <a:gd name="T41" fmla="*/ 2147483647 h 21600"/>
              <a:gd name="T42" fmla="*/ 2147483647 w 21600"/>
              <a:gd name="T43" fmla="*/ 2147483647 h 21600"/>
              <a:gd name="T44" fmla="*/ 2147483647 w 21600"/>
              <a:gd name="T45" fmla="*/ 0 h 21600"/>
              <a:gd name="T46" fmla="*/ 2147483647 w 21600"/>
              <a:gd name="T47" fmla="*/ 2147483647 h 21600"/>
              <a:gd name="T48" fmla="*/ 2147483647 w 21600"/>
              <a:gd name="T49" fmla="*/ 2147483647 h 21600"/>
              <a:gd name="T50" fmla="*/ 2147483647 w 21600"/>
              <a:gd name="T51" fmla="*/ 0 h 21600"/>
              <a:gd name="T52" fmla="*/ 2147483647 w 21600"/>
              <a:gd name="T53" fmla="*/ 2147483647 h 21600"/>
              <a:gd name="T54" fmla="*/ 2147483647 w 21600"/>
              <a:gd name="T55" fmla="*/ 2147483647 h 21600"/>
              <a:gd name="T56" fmla="*/ 2147483647 w 21600"/>
              <a:gd name="T57" fmla="*/ 0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21600"/>
                </a:moveTo>
                <a:lnTo>
                  <a:pt x="0" y="0"/>
                </a:lnTo>
                <a:lnTo>
                  <a:pt x="0" y="21600"/>
                </a:lnTo>
                <a:lnTo>
                  <a:pt x="2413" y="21600"/>
                </a:lnTo>
                <a:lnTo>
                  <a:pt x="2413" y="0"/>
                </a:lnTo>
                <a:lnTo>
                  <a:pt x="2413" y="21600"/>
                </a:lnTo>
                <a:lnTo>
                  <a:pt x="4825" y="21600"/>
                </a:lnTo>
                <a:lnTo>
                  <a:pt x="4825" y="0"/>
                </a:lnTo>
                <a:lnTo>
                  <a:pt x="4825" y="21600"/>
                </a:lnTo>
                <a:lnTo>
                  <a:pt x="7238" y="21600"/>
                </a:lnTo>
                <a:lnTo>
                  <a:pt x="7238" y="0"/>
                </a:lnTo>
                <a:lnTo>
                  <a:pt x="7238" y="21600"/>
                </a:lnTo>
                <a:lnTo>
                  <a:pt x="9651" y="21600"/>
                </a:lnTo>
                <a:lnTo>
                  <a:pt x="9651" y="0"/>
                </a:lnTo>
                <a:lnTo>
                  <a:pt x="9651" y="21600"/>
                </a:lnTo>
                <a:lnTo>
                  <a:pt x="12064" y="21600"/>
                </a:lnTo>
                <a:lnTo>
                  <a:pt x="12064" y="0"/>
                </a:lnTo>
                <a:lnTo>
                  <a:pt x="12064" y="21600"/>
                </a:lnTo>
                <a:lnTo>
                  <a:pt x="14362" y="21600"/>
                </a:lnTo>
                <a:lnTo>
                  <a:pt x="14362" y="0"/>
                </a:lnTo>
                <a:lnTo>
                  <a:pt x="14362" y="21600"/>
                </a:lnTo>
                <a:lnTo>
                  <a:pt x="16775" y="21600"/>
                </a:lnTo>
                <a:lnTo>
                  <a:pt x="16775" y="0"/>
                </a:lnTo>
                <a:lnTo>
                  <a:pt x="16775" y="21600"/>
                </a:lnTo>
                <a:lnTo>
                  <a:pt x="19187" y="21600"/>
                </a:lnTo>
                <a:lnTo>
                  <a:pt x="19187" y="0"/>
                </a:lnTo>
                <a:lnTo>
                  <a:pt x="19187" y="21600"/>
                </a:lnTo>
                <a:lnTo>
                  <a:pt x="21600" y="21600"/>
                </a:lnTo>
                <a:lnTo>
                  <a:pt x="21600" y="0"/>
                </a:lnTo>
                <a:lnTo>
                  <a:pt x="21600" y="21600"/>
                </a:lnTo>
              </a:path>
            </a:pathLst>
          </a:custGeom>
          <a:noFill/>
          <a:ln w="12700">
            <a:solidFill>
              <a:srgbClr val="A68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nvGrpSpPr>
          <p:cNvPr id="19466" name="Group 22"/>
          <p:cNvGrpSpPr>
            <a:grpSpLocks/>
          </p:cNvGrpSpPr>
          <p:nvPr/>
        </p:nvGrpSpPr>
        <p:grpSpPr bwMode="auto">
          <a:xfrm>
            <a:off x="5710238" y="2244725"/>
            <a:ext cx="231775" cy="3203575"/>
            <a:chOff x="0" y="0"/>
            <a:chExt cx="146" cy="2018"/>
          </a:xfrm>
        </p:grpSpPr>
        <p:sp>
          <p:nvSpPr>
            <p:cNvPr id="19484" name="Rectangle 23"/>
            <p:cNvSpPr>
              <a:spLocks/>
            </p:cNvSpPr>
            <p:nvPr/>
          </p:nvSpPr>
          <p:spPr bwMode="auto">
            <a:xfrm>
              <a:off x="50" y="1930"/>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10</a:t>
              </a:r>
            </a:p>
          </p:txBody>
        </p:sp>
        <p:sp>
          <p:nvSpPr>
            <p:cNvPr id="19485" name="Rectangle 24"/>
            <p:cNvSpPr>
              <a:spLocks/>
            </p:cNvSpPr>
            <p:nvPr/>
          </p:nvSpPr>
          <p:spPr bwMode="auto">
            <a:xfrm>
              <a:off x="50" y="1719"/>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20</a:t>
              </a:r>
            </a:p>
          </p:txBody>
        </p:sp>
        <p:sp>
          <p:nvSpPr>
            <p:cNvPr id="19486" name="Rectangle 25"/>
            <p:cNvSpPr>
              <a:spLocks/>
            </p:cNvSpPr>
            <p:nvPr/>
          </p:nvSpPr>
          <p:spPr bwMode="auto">
            <a:xfrm>
              <a:off x="50" y="1488"/>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30</a:t>
              </a:r>
            </a:p>
          </p:txBody>
        </p:sp>
        <p:sp>
          <p:nvSpPr>
            <p:cNvPr id="19487" name="Rectangle 26"/>
            <p:cNvSpPr>
              <a:spLocks/>
            </p:cNvSpPr>
            <p:nvPr/>
          </p:nvSpPr>
          <p:spPr bwMode="auto">
            <a:xfrm>
              <a:off x="50" y="1277"/>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40</a:t>
              </a:r>
            </a:p>
          </p:txBody>
        </p:sp>
        <p:sp>
          <p:nvSpPr>
            <p:cNvPr id="19488" name="Rectangle 27"/>
            <p:cNvSpPr>
              <a:spLocks/>
            </p:cNvSpPr>
            <p:nvPr/>
          </p:nvSpPr>
          <p:spPr bwMode="auto">
            <a:xfrm>
              <a:off x="50" y="1066"/>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50</a:t>
              </a:r>
            </a:p>
          </p:txBody>
        </p:sp>
        <p:sp>
          <p:nvSpPr>
            <p:cNvPr id="19489" name="Rectangle 28"/>
            <p:cNvSpPr>
              <a:spLocks/>
            </p:cNvSpPr>
            <p:nvPr/>
          </p:nvSpPr>
          <p:spPr bwMode="auto">
            <a:xfrm>
              <a:off x="50" y="845"/>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60</a:t>
              </a:r>
            </a:p>
          </p:txBody>
        </p:sp>
        <p:sp>
          <p:nvSpPr>
            <p:cNvPr id="19490" name="Rectangle 29"/>
            <p:cNvSpPr>
              <a:spLocks/>
            </p:cNvSpPr>
            <p:nvPr/>
          </p:nvSpPr>
          <p:spPr bwMode="auto">
            <a:xfrm>
              <a:off x="50" y="644"/>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70</a:t>
              </a:r>
            </a:p>
          </p:txBody>
        </p:sp>
        <p:sp>
          <p:nvSpPr>
            <p:cNvPr id="19491" name="Rectangle 30"/>
            <p:cNvSpPr>
              <a:spLocks/>
            </p:cNvSpPr>
            <p:nvPr/>
          </p:nvSpPr>
          <p:spPr bwMode="auto">
            <a:xfrm>
              <a:off x="50" y="432"/>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80</a:t>
              </a:r>
            </a:p>
          </p:txBody>
        </p:sp>
        <p:sp>
          <p:nvSpPr>
            <p:cNvPr id="19492" name="Rectangle 31"/>
            <p:cNvSpPr>
              <a:spLocks/>
            </p:cNvSpPr>
            <p:nvPr/>
          </p:nvSpPr>
          <p:spPr bwMode="auto">
            <a:xfrm>
              <a:off x="50" y="211"/>
              <a:ext cx="9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90</a:t>
              </a:r>
            </a:p>
          </p:txBody>
        </p:sp>
        <p:sp>
          <p:nvSpPr>
            <p:cNvPr id="19493" name="Rectangle 32"/>
            <p:cNvSpPr>
              <a:spLocks/>
            </p:cNvSpPr>
            <p:nvPr/>
          </p:nvSpPr>
          <p:spPr bwMode="auto">
            <a:xfrm>
              <a:off x="0" y="0"/>
              <a:ext cx="14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100</a:t>
              </a:r>
            </a:p>
          </p:txBody>
        </p:sp>
      </p:grpSp>
      <p:grpSp>
        <p:nvGrpSpPr>
          <p:cNvPr id="19467" name="Group 33"/>
          <p:cNvGrpSpPr>
            <a:grpSpLocks/>
          </p:cNvGrpSpPr>
          <p:nvPr/>
        </p:nvGrpSpPr>
        <p:grpSpPr bwMode="auto">
          <a:xfrm>
            <a:off x="5934075" y="5803900"/>
            <a:ext cx="3097213" cy="139700"/>
            <a:chOff x="0" y="0"/>
            <a:chExt cx="1951" cy="88"/>
          </a:xfrm>
        </p:grpSpPr>
        <p:sp>
          <p:nvSpPr>
            <p:cNvPr id="19474" name="Rectangle 34"/>
            <p:cNvSpPr>
              <a:spLocks/>
            </p:cNvSpPr>
            <p:nvPr/>
          </p:nvSpPr>
          <p:spPr bwMode="auto">
            <a:xfrm>
              <a:off x="0"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0</a:t>
              </a:r>
            </a:p>
          </p:txBody>
        </p:sp>
        <p:sp>
          <p:nvSpPr>
            <p:cNvPr id="19475" name="Rectangle 35"/>
            <p:cNvSpPr>
              <a:spLocks/>
            </p:cNvSpPr>
            <p:nvPr/>
          </p:nvSpPr>
          <p:spPr bwMode="auto">
            <a:xfrm>
              <a:off x="211"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1</a:t>
              </a:r>
            </a:p>
          </p:txBody>
        </p:sp>
        <p:sp>
          <p:nvSpPr>
            <p:cNvPr id="19476" name="Rectangle 36"/>
            <p:cNvSpPr>
              <a:spLocks/>
            </p:cNvSpPr>
            <p:nvPr/>
          </p:nvSpPr>
          <p:spPr bwMode="auto">
            <a:xfrm>
              <a:off x="422"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2</a:t>
              </a:r>
            </a:p>
          </p:txBody>
        </p:sp>
        <p:sp>
          <p:nvSpPr>
            <p:cNvPr id="19477" name="Rectangle 37"/>
            <p:cNvSpPr>
              <a:spLocks/>
            </p:cNvSpPr>
            <p:nvPr/>
          </p:nvSpPr>
          <p:spPr bwMode="auto">
            <a:xfrm>
              <a:off x="633"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3</a:t>
              </a:r>
            </a:p>
          </p:txBody>
        </p:sp>
        <p:sp>
          <p:nvSpPr>
            <p:cNvPr id="19478" name="Rectangle 38"/>
            <p:cNvSpPr>
              <a:spLocks/>
            </p:cNvSpPr>
            <p:nvPr/>
          </p:nvSpPr>
          <p:spPr bwMode="auto">
            <a:xfrm>
              <a:off x="844"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4</a:t>
              </a:r>
            </a:p>
          </p:txBody>
        </p:sp>
        <p:sp>
          <p:nvSpPr>
            <p:cNvPr id="19479" name="Rectangle 39"/>
            <p:cNvSpPr>
              <a:spLocks/>
            </p:cNvSpPr>
            <p:nvPr/>
          </p:nvSpPr>
          <p:spPr bwMode="auto">
            <a:xfrm>
              <a:off x="1045"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5</a:t>
              </a:r>
            </a:p>
          </p:txBody>
        </p:sp>
        <p:sp>
          <p:nvSpPr>
            <p:cNvPr id="19480" name="Rectangle 40"/>
            <p:cNvSpPr>
              <a:spLocks/>
            </p:cNvSpPr>
            <p:nvPr/>
          </p:nvSpPr>
          <p:spPr bwMode="auto">
            <a:xfrm>
              <a:off x="1256"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6</a:t>
              </a:r>
            </a:p>
          </p:txBody>
        </p:sp>
        <p:sp>
          <p:nvSpPr>
            <p:cNvPr id="19481" name="Rectangle 41"/>
            <p:cNvSpPr>
              <a:spLocks/>
            </p:cNvSpPr>
            <p:nvPr/>
          </p:nvSpPr>
          <p:spPr bwMode="auto">
            <a:xfrm>
              <a:off x="1467"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7</a:t>
              </a:r>
            </a:p>
          </p:txBody>
        </p:sp>
        <p:sp>
          <p:nvSpPr>
            <p:cNvPr id="19482" name="Rectangle 42"/>
            <p:cNvSpPr>
              <a:spLocks/>
            </p:cNvSpPr>
            <p:nvPr/>
          </p:nvSpPr>
          <p:spPr bwMode="auto">
            <a:xfrm>
              <a:off x="1678"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8</a:t>
              </a:r>
            </a:p>
          </p:txBody>
        </p:sp>
        <p:sp>
          <p:nvSpPr>
            <p:cNvPr id="19483" name="Rectangle 43"/>
            <p:cNvSpPr>
              <a:spLocks/>
            </p:cNvSpPr>
            <p:nvPr/>
          </p:nvSpPr>
          <p:spPr bwMode="auto">
            <a:xfrm>
              <a:off x="1899" y="0"/>
              <a:ext cx="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000" b="1" baseline="0" dirty="0">
                  <a:solidFill>
                    <a:srgbClr val="000000"/>
                  </a:solidFill>
                  <a:latin typeface="Arial" charset="0"/>
                  <a:cs typeface="Arial" charset="0"/>
                  <a:sym typeface="Arial" charset="0"/>
                </a:rPr>
                <a:t>9</a:t>
              </a:r>
            </a:p>
          </p:txBody>
        </p:sp>
      </p:grpSp>
      <p:sp>
        <p:nvSpPr>
          <p:cNvPr id="19468" name="Rectangle 44"/>
          <p:cNvSpPr>
            <a:spLocks/>
          </p:cNvSpPr>
          <p:nvPr/>
        </p:nvSpPr>
        <p:spPr bwMode="auto">
          <a:xfrm>
            <a:off x="5397500" y="4038600"/>
            <a:ext cx="279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l"/>
            <a:r>
              <a:rPr lang="en-US" sz="1600" b="1" baseline="0" dirty="0">
                <a:solidFill>
                  <a:srgbClr val="F9F9F9"/>
                </a:solidFill>
                <a:latin typeface="Arial" charset="0"/>
                <a:cs typeface="Arial" charset="0"/>
                <a:sym typeface="Arial" charset="0"/>
              </a:rPr>
              <a:t> </a:t>
            </a:r>
            <a:r>
              <a:rPr lang="en-US" sz="1300" b="1" baseline="0" dirty="0">
                <a:solidFill>
                  <a:srgbClr val="F9F9F9"/>
                </a:solidFill>
                <a:latin typeface="Arial" charset="0"/>
                <a:cs typeface="Arial" charset="0"/>
                <a:sym typeface="Arial" charset="0"/>
              </a:rPr>
              <a:t> </a:t>
            </a:r>
          </a:p>
        </p:txBody>
      </p:sp>
      <p:sp>
        <p:nvSpPr>
          <p:cNvPr id="19469" name="Rectangle 45"/>
          <p:cNvSpPr>
            <a:spLocks/>
          </p:cNvSpPr>
          <p:nvPr/>
        </p:nvSpPr>
        <p:spPr bwMode="auto">
          <a:xfrm rot="-5400000">
            <a:off x="4893469" y="3996531"/>
            <a:ext cx="1257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800" b="1" baseline="0" dirty="0">
                <a:solidFill>
                  <a:schemeClr val="bg1">
                    <a:lumMod val="65000"/>
                  </a:schemeClr>
                </a:solidFill>
                <a:latin typeface="Arial" charset="0"/>
                <a:cs typeface="Arial" charset="0"/>
                <a:sym typeface="Arial" charset="0"/>
              </a:rPr>
              <a:t>Success % </a:t>
            </a:r>
          </a:p>
        </p:txBody>
      </p:sp>
      <p:sp>
        <p:nvSpPr>
          <p:cNvPr id="19470" name="Rectangle 46"/>
          <p:cNvSpPr>
            <a:spLocks/>
          </p:cNvSpPr>
          <p:nvPr/>
        </p:nvSpPr>
        <p:spPr bwMode="auto">
          <a:xfrm>
            <a:off x="6634163" y="6099175"/>
            <a:ext cx="1637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r>
              <a:rPr lang="en-US" sz="1800" b="1" baseline="0" dirty="0">
                <a:solidFill>
                  <a:schemeClr val="bg1">
                    <a:lumMod val="65000"/>
                  </a:schemeClr>
                </a:solidFill>
                <a:latin typeface="Arial" charset="0"/>
                <a:cs typeface="Arial" charset="0"/>
                <a:sym typeface="Arial" charset="0"/>
              </a:rPr>
              <a:t>Time (minutes</a:t>
            </a:r>
            <a:r>
              <a:rPr lang="en-US" sz="1800" b="1" baseline="0" dirty="0">
                <a:solidFill>
                  <a:srgbClr val="D4D4D4"/>
                </a:solidFill>
                <a:latin typeface="Arial" charset="0"/>
                <a:cs typeface="Arial" charset="0"/>
                <a:sym typeface="Arial" charset="0"/>
              </a:rPr>
              <a:t>)</a:t>
            </a:r>
          </a:p>
        </p:txBody>
      </p:sp>
      <p:sp>
        <p:nvSpPr>
          <p:cNvPr id="10255" name="Rectangle 47"/>
          <p:cNvSpPr>
            <a:spLocks/>
          </p:cNvSpPr>
          <p:nvPr/>
        </p:nvSpPr>
        <p:spPr bwMode="auto">
          <a:xfrm>
            <a:off x="6402388" y="6934200"/>
            <a:ext cx="21097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defRPr/>
            </a:pPr>
            <a:r>
              <a:rPr lang="en-US" sz="1100" baseline="0" dirty="0">
                <a:solidFill>
                  <a:schemeClr val="tx1">
                    <a:lumMod val="40000"/>
                    <a:lumOff val="60000"/>
                  </a:schemeClr>
                </a:solidFill>
                <a:latin typeface="Arial" charset="0"/>
                <a:cs typeface="Arial" charset="0"/>
                <a:sym typeface="Arial" charset="0"/>
              </a:rPr>
              <a:t>Adapted</a:t>
            </a:r>
            <a:r>
              <a:rPr lang="en-US" sz="1100" b="1" i="1" baseline="0" dirty="0">
                <a:solidFill>
                  <a:schemeClr val="tx1">
                    <a:lumMod val="40000"/>
                    <a:lumOff val="60000"/>
                  </a:schemeClr>
                </a:solidFill>
                <a:latin typeface="Arial" charset="0"/>
                <a:cs typeface="Arial" charset="0"/>
                <a:sym typeface="Arial" charset="0"/>
              </a:rPr>
              <a:t> </a:t>
            </a:r>
            <a:r>
              <a:rPr lang="en-US" sz="1100" baseline="0" dirty="0">
                <a:solidFill>
                  <a:schemeClr val="tx1">
                    <a:lumMod val="40000"/>
                    <a:lumOff val="60000"/>
                  </a:schemeClr>
                </a:solidFill>
                <a:latin typeface="Arial" charset="0"/>
                <a:cs typeface="Arial" charset="0"/>
                <a:sym typeface="Arial" charset="0"/>
              </a:rPr>
              <a:t>from text: Cummins RO,</a:t>
            </a:r>
            <a:r>
              <a:rPr lang="en-US" sz="1100" b="1" i="1" baseline="0" dirty="0">
                <a:solidFill>
                  <a:schemeClr val="tx1">
                    <a:lumMod val="40000"/>
                    <a:lumOff val="60000"/>
                  </a:schemeClr>
                </a:solidFill>
                <a:latin typeface="Arial" charset="0"/>
                <a:cs typeface="Arial" charset="0"/>
                <a:sym typeface="Arial" charset="0"/>
              </a:rPr>
              <a:t> </a:t>
            </a:r>
          </a:p>
        </p:txBody>
      </p:sp>
      <p:sp>
        <p:nvSpPr>
          <p:cNvPr id="10256" name="Rectangle 48"/>
          <p:cNvSpPr>
            <a:spLocks/>
          </p:cNvSpPr>
          <p:nvPr/>
        </p:nvSpPr>
        <p:spPr bwMode="auto">
          <a:xfrm>
            <a:off x="6310313" y="7150100"/>
            <a:ext cx="25368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l">
              <a:defRPr/>
            </a:pPr>
            <a:r>
              <a:rPr lang="en-US" sz="1100" baseline="0" dirty="0">
                <a:solidFill>
                  <a:schemeClr val="tx1">
                    <a:lumMod val="40000"/>
                    <a:lumOff val="60000"/>
                  </a:schemeClr>
                </a:solidFill>
                <a:latin typeface="Arial" charset="0"/>
                <a:cs typeface="Arial" charset="0"/>
                <a:sym typeface="Arial" charset="0"/>
              </a:rPr>
              <a:t>Annals Emerg Med. 1989, 18:1269-1275</a:t>
            </a:r>
          </a:p>
        </p:txBody>
      </p:sp>
      <p:pic>
        <p:nvPicPr>
          <p:cNvPr id="19473"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84400"/>
            <a:ext cx="3429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203450" y="838200"/>
            <a:ext cx="4705350" cy="889000"/>
          </a:xfrm>
        </p:spPr>
        <p:txBody>
          <a:bodyPr>
            <a:normAutofit fontScale="90000"/>
          </a:bodyPr>
          <a:lstStyle/>
          <a:p>
            <a:pPr eaLnBrk="1" hangingPunct="1"/>
            <a:r>
              <a:rPr lang="en-US" sz="6600" dirty="0" smtClean="0">
                <a:solidFill>
                  <a:schemeClr val="tx1"/>
                </a:solidFill>
                <a:latin typeface="Palatino Linotype" pitchFamily="18" charset="0"/>
              </a:rPr>
              <a:t>What to do?</a:t>
            </a:r>
          </a:p>
        </p:txBody>
      </p:sp>
      <p:sp>
        <p:nvSpPr>
          <p:cNvPr id="20483" name="Rectangle 2"/>
          <p:cNvSpPr>
            <a:spLocks/>
          </p:cNvSpPr>
          <p:nvPr/>
        </p:nvSpPr>
        <p:spPr bwMode="auto">
          <a:xfrm>
            <a:off x="1409700" y="2012950"/>
            <a:ext cx="8115300" cy="4483100"/>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82588" indent="-342900" algn="l">
              <a:spcBef>
                <a:spcPts val="738"/>
              </a:spcBef>
              <a:buClr>
                <a:srgbClr val="E8E5EB"/>
              </a:buClr>
              <a:buSzPct val="100000"/>
              <a:buFont typeface="Arial" charset="0"/>
              <a:buChar char="•"/>
            </a:pPr>
            <a:r>
              <a:rPr lang="en-US" sz="3600" b="1" baseline="0" dirty="0">
                <a:solidFill>
                  <a:srgbClr val="FF0000"/>
                </a:solidFill>
                <a:latin typeface="Palatino Linotype" pitchFamily="18" charset="0"/>
                <a:cs typeface="Arial" charset="0"/>
                <a:sym typeface="Arial" charset="0"/>
              </a:rPr>
              <a:t>Only 1 known therapy for VF !</a:t>
            </a:r>
          </a:p>
          <a:p>
            <a:pPr marL="382588" indent="-342900" algn="l">
              <a:spcBef>
                <a:spcPts val="738"/>
              </a:spcBef>
              <a:buFontTx/>
              <a:buChar char="•"/>
            </a:pPr>
            <a:r>
              <a:rPr lang="en-US" sz="3200" b="1" baseline="0" dirty="0">
                <a:solidFill>
                  <a:srgbClr val="FF0000"/>
                </a:solidFill>
                <a:latin typeface="Palatino Linotype" pitchFamily="18" charset="0"/>
                <a:cs typeface="Arial" charset="0"/>
                <a:sym typeface="Arial" charset="0"/>
              </a:rPr>
              <a:t>Defibrillation </a:t>
            </a:r>
            <a:r>
              <a:rPr lang="en-US" sz="3200" baseline="0" dirty="0">
                <a:solidFill>
                  <a:srgbClr val="FF0000"/>
                </a:solidFill>
                <a:latin typeface="Palatino Linotype" pitchFamily="18" charset="0"/>
                <a:cs typeface="Arial" charset="0"/>
                <a:sym typeface="Arial" charset="0"/>
              </a:rPr>
              <a:t>- technique of giving an electric shock to restore the heart’s normal rhythm.</a:t>
            </a:r>
          </a:p>
          <a:p>
            <a:pPr marL="782638" lvl="1" indent="-285750" algn="l">
              <a:spcBef>
                <a:spcPts val="638"/>
              </a:spcBef>
              <a:buFontTx/>
              <a:buChar char="•"/>
            </a:pPr>
            <a:endParaRPr lang="en-US" sz="900" baseline="0" dirty="0">
              <a:solidFill>
                <a:srgbClr val="FF0000"/>
              </a:solidFill>
              <a:latin typeface="Palatino Linotype" pitchFamily="18" charset="0"/>
              <a:cs typeface="Arial" charset="0"/>
              <a:sym typeface="Arial" charset="0"/>
            </a:endParaRPr>
          </a:p>
          <a:p>
            <a:pPr marL="1182688" lvl="2" indent="-228600" algn="l">
              <a:spcBef>
                <a:spcPts val="550"/>
              </a:spcBef>
              <a:buClr>
                <a:srgbClr val="EEEEEE"/>
              </a:buClr>
              <a:buSzPct val="100000"/>
              <a:buFont typeface="Arial" charset="0"/>
              <a:buChar char="•"/>
            </a:pPr>
            <a:r>
              <a:rPr lang="en-US" sz="2400" b="1" baseline="0" dirty="0">
                <a:solidFill>
                  <a:srgbClr val="FF0000"/>
                </a:solidFill>
                <a:latin typeface="Palatino Linotype" pitchFamily="18" charset="0"/>
                <a:cs typeface="Arial" charset="0"/>
                <a:sym typeface="Arial" charset="0"/>
              </a:rPr>
              <a:t>Must be done within minutes of collapse.</a:t>
            </a:r>
          </a:p>
          <a:p>
            <a:pPr marL="382588" indent="-342900" algn="l">
              <a:spcBef>
                <a:spcPts val="738"/>
              </a:spcBef>
              <a:buFontTx/>
              <a:buChar char="•"/>
            </a:pPr>
            <a:endParaRPr lang="en-US" sz="1400" b="1" baseline="0" dirty="0">
              <a:solidFill>
                <a:srgbClr val="FF0000"/>
              </a:solidFill>
              <a:latin typeface="Palatino Linotype" pitchFamily="18" charset="0"/>
              <a:cs typeface="Arial" charset="0"/>
              <a:sym typeface="Arial" charset="0"/>
            </a:endParaRPr>
          </a:p>
          <a:p>
            <a:pPr marL="1182688" lvl="2" indent="-228600" algn="l">
              <a:spcBef>
                <a:spcPts val="550"/>
              </a:spcBef>
              <a:buClr>
                <a:srgbClr val="EAEAEA"/>
              </a:buClr>
              <a:buSzPct val="100000"/>
              <a:buFont typeface="Arial" charset="0"/>
              <a:buChar char="•"/>
            </a:pPr>
            <a:r>
              <a:rPr lang="en-US" sz="2400" b="1" baseline="0" dirty="0">
                <a:solidFill>
                  <a:srgbClr val="FF0000"/>
                </a:solidFill>
                <a:latin typeface="Palatino Linotype" pitchFamily="18" charset="0"/>
                <a:cs typeface="Arial" charset="0"/>
                <a:sym typeface="Arial" charset="0"/>
              </a:rPr>
              <a:t>In just 10 minutes, survival rates drop to almost zero.</a:t>
            </a:r>
            <a:r>
              <a:rPr lang="en-US" sz="2400" baseline="0" dirty="0">
                <a:solidFill>
                  <a:srgbClr val="FF0000"/>
                </a:solidFill>
                <a:latin typeface="Palatino Linotype" pitchFamily="18" charset="0"/>
                <a:cs typeface="Arial" charset="0"/>
                <a:sym typeface="Arial" charset="0"/>
              </a:rPr>
              <a:t> </a:t>
            </a:r>
          </a:p>
          <a:p>
            <a:pPr marL="2097088" lvl="4" indent="-228600" algn="l">
              <a:spcBef>
                <a:spcPts val="450"/>
              </a:spcBef>
              <a:buFontTx/>
              <a:buChar char="•"/>
            </a:pPr>
            <a:r>
              <a:rPr lang="en-US" sz="2000" baseline="0" dirty="0">
                <a:solidFill>
                  <a:srgbClr val="FF0000"/>
                </a:solidFill>
                <a:latin typeface="Palatino Linotype" pitchFamily="18" charset="0"/>
                <a:cs typeface="Arial" charset="0"/>
                <a:sym typeface="Arial" charset="0"/>
              </a:rPr>
              <a:t>- American Heart Association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832817" y="838200"/>
            <a:ext cx="5695950" cy="876300"/>
          </a:xfrm>
        </p:spPr>
        <p:txBody>
          <a:bodyPr>
            <a:normAutofit fontScale="90000"/>
          </a:bodyPr>
          <a:lstStyle/>
          <a:p>
            <a:pPr eaLnBrk="1" hangingPunct="1"/>
            <a:r>
              <a:rPr lang="en-US" dirty="0" smtClean="0">
                <a:solidFill>
                  <a:schemeClr val="tx1"/>
                </a:solidFill>
                <a:latin typeface="Palatino Linotype" pitchFamily="18" charset="0"/>
              </a:rPr>
              <a:t>Chain of Survival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l="2046" t="17162" r="2318" b="38539"/>
          <a:stretch>
            <a:fillRect/>
          </a:stretch>
        </p:blipFill>
        <p:spPr bwMode="auto">
          <a:xfrm>
            <a:off x="673100" y="1917700"/>
            <a:ext cx="89027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8" name="Rectangle 3"/>
          <p:cNvSpPr>
            <a:spLocks/>
          </p:cNvSpPr>
          <p:nvPr/>
        </p:nvSpPr>
        <p:spPr bwMode="auto">
          <a:xfrm>
            <a:off x="965200" y="4635500"/>
            <a:ext cx="1143000" cy="914400"/>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baseline="0" dirty="0">
                <a:solidFill>
                  <a:srgbClr val="FF0000"/>
                </a:solidFill>
                <a:latin typeface="Palatino Linotype" pitchFamily="18" charset="0"/>
                <a:sym typeface="Copperplate" charset="0"/>
              </a:rPr>
              <a:t>Early</a:t>
            </a:r>
          </a:p>
          <a:p>
            <a:r>
              <a:rPr lang="en-US" baseline="0" dirty="0">
                <a:solidFill>
                  <a:srgbClr val="FF0000"/>
                </a:solidFill>
                <a:latin typeface="Palatino Linotype" pitchFamily="18" charset="0"/>
                <a:sym typeface="Copperplate" charset="0"/>
              </a:rPr>
              <a:t>Access</a:t>
            </a:r>
          </a:p>
        </p:txBody>
      </p:sp>
      <p:sp>
        <p:nvSpPr>
          <p:cNvPr id="21509" name="Rectangle 4"/>
          <p:cNvSpPr>
            <a:spLocks/>
          </p:cNvSpPr>
          <p:nvPr/>
        </p:nvSpPr>
        <p:spPr bwMode="auto">
          <a:xfrm>
            <a:off x="3175000" y="4635500"/>
            <a:ext cx="896938" cy="914400"/>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baseline="0" dirty="0">
                <a:solidFill>
                  <a:srgbClr val="FF0000"/>
                </a:solidFill>
                <a:latin typeface="Palatino Linotype" pitchFamily="18" charset="0"/>
                <a:sym typeface="Copperplate" charset="0"/>
              </a:rPr>
              <a:t>Early</a:t>
            </a:r>
          </a:p>
          <a:p>
            <a:r>
              <a:rPr lang="en-US" baseline="0" dirty="0">
                <a:solidFill>
                  <a:srgbClr val="FF0000"/>
                </a:solidFill>
                <a:latin typeface="Palatino Linotype" pitchFamily="18" charset="0"/>
                <a:sym typeface="Copperplate" charset="0"/>
              </a:rPr>
              <a:t>CPR</a:t>
            </a:r>
          </a:p>
        </p:txBody>
      </p:sp>
      <p:sp>
        <p:nvSpPr>
          <p:cNvPr id="21510" name="Rectangle 5"/>
          <p:cNvSpPr>
            <a:spLocks/>
          </p:cNvSpPr>
          <p:nvPr/>
        </p:nvSpPr>
        <p:spPr bwMode="auto">
          <a:xfrm>
            <a:off x="4927600" y="4635500"/>
            <a:ext cx="2266950" cy="914400"/>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baseline="0" dirty="0">
                <a:solidFill>
                  <a:srgbClr val="0070C0"/>
                </a:solidFill>
                <a:latin typeface="Palatino Linotype" pitchFamily="18" charset="0"/>
                <a:sym typeface="Copperplate" charset="0"/>
              </a:rPr>
              <a:t>Early</a:t>
            </a:r>
          </a:p>
          <a:p>
            <a:r>
              <a:rPr lang="en-US" baseline="0" dirty="0">
                <a:solidFill>
                  <a:srgbClr val="0070C0"/>
                </a:solidFill>
                <a:latin typeface="Palatino Linotype" pitchFamily="18" charset="0"/>
                <a:sym typeface="Copperplate" charset="0"/>
              </a:rPr>
              <a:t>Defibrillation</a:t>
            </a:r>
          </a:p>
        </p:txBody>
      </p:sp>
      <p:sp>
        <p:nvSpPr>
          <p:cNvPr id="21511" name="Rectangle 6"/>
          <p:cNvSpPr>
            <a:spLocks/>
          </p:cNvSpPr>
          <p:nvPr/>
        </p:nvSpPr>
        <p:spPr bwMode="auto">
          <a:xfrm>
            <a:off x="7518400" y="4419600"/>
            <a:ext cx="1744663" cy="1371600"/>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baseline="0" dirty="0">
                <a:solidFill>
                  <a:srgbClr val="FF0000"/>
                </a:solidFill>
                <a:latin typeface="Palatino Linotype" pitchFamily="18" charset="0"/>
                <a:sym typeface="Copperplate" charset="0"/>
              </a:rPr>
              <a:t>Early</a:t>
            </a:r>
          </a:p>
          <a:p>
            <a:r>
              <a:rPr lang="en-US" baseline="0" dirty="0">
                <a:solidFill>
                  <a:srgbClr val="FF0000"/>
                </a:solidFill>
                <a:latin typeface="Palatino Linotype" pitchFamily="18" charset="0"/>
                <a:sym typeface="Copperplate" charset="0"/>
              </a:rPr>
              <a:t>Advanced</a:t>
            </a:r>
          </a:p>
          <a:p>
            <a:r>
              <a:rPr lang="en-US" baseline="0" dirty="0">
                <a:solidFill>
                  <a:srgbClr val="FF0000"/>
                </a:solidFill>
                <a:latin typeface="Palatino Linotype" pitchFamily="18" charset="0"/>
                <a:sym typeface="Copperplate" charset="0"/>
              </a:rPr>
              <a:t>Care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355600" y="1066800"/>
            <a:ext cx="9448800" cy="990600"/>
          </a:xfrm>
        </p:spPr>
        <p:txBody>
          <a:bodyPr/>
          <a:lstStyle/>
          <a:p>
            <a:pPr eaLnBrk="1" hangingPunct="1"/>
            <a:r>
              <a:rPr lang="en-US" sz="5700" dirty="0" smtClean="0">
                <a:solidFill>
                  <a:schemeClr val="tx1"/>
                </a:solidFill>
                <a:latin typeface="Palatino Linotype" pitchFamily="18" charset="0"/>
              </a:rPr>
              <a:t>Suspected Cardiac Arrest</a:t>
            </a:r>
          </a:p>
        </p:txBody>
      </p:sp>
      <p:sp>
        <p:nvSpPr>
          <p:cNvPr id="22531" name="Rectangle 2"/>
          <p:cNvSpPr>
            <a:spLocks/>
          </p:cNvSpPr>
          <p:nvPr/>
        </p:nvSpPr>
        <p:spPr bwMode="auto">
          <a:xfrm>
            <a:off x="723900" y="2590800"/>
            <a:ext cx="3594100" cy="3935413"/>
          </a:xfrm>
          <a:prstGeom prst="rect">
            <a:avLst/>
          </a:prstGeom>
          <a:noFill/>
          <a:ln>
            <a:noFill/>
          </a:ln>
          <a:effectLst>
            <a:outerShdw dist="12699"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spAutoFit/>
          </a:bodyPr>
          <a:lstStyle/>
          <a:p>
            <a:pPr marL="382588" indent="-342900" algn="l">
              <a:spcBef>
                <a:spcPts val="738"/>
              </a:spcBef>
              <a:buSzPct val="100000"/>
              <a:buFont typeface="Arial" charset="0"/>
              <a:buChar char="•"/>
            </a:pPr>
            <a:r>
              <a:rPr lang="en-US" sz="3200" baseline="0" dirty="0">
                <a:solidFill>
                  <a:srgbClr val="FF0000"/>
                </a:solidFill>
                <a:latin typeface="Palatino Linotype" pitchFamily="18" charset="0"/>
                <a:cs typeface="Arial" charset="0"/>
                <a:sym typeface="Arial" charset="0"/>
              </a:rPr>
              <a:t>No signs of life</a:t>
            </a:r>
          </a:p>
          <a:p>
            <a:pPr marL="782638" lvl="1" indent="-285750" algn="l">
              <a:spcBef>
                <a:spcPts val="638"/>
              </a:spcBef>
              <a:buSzPct val="100000"/>
              <a:buFont typeface="Arial" charset="0"/>
              <a:buChar char="–"/>
            </a:pPr>
            <a:r>
              <a:rPr lang="en-US" sz="3200" baseline="0" dirty="0">
                <a:solidFill>
                  <a:srgbClr val="FF0000"/>
                </a:solidFill>
                <a:latin typeface="Palatino Linotype" pitchFamily="18" charset="0"/>
                <a:cs typeface="Arial" charset="0"/>
                <a:sym typeface="Arial" charset="0"/>
              </a:rPr>
              <a:t>Not moving</a:t>
            </a:r>
          </a:p>
          <a:p>
            <a:pPr marL="782638" lvl="1" indent="-285750" algn="l">
              <a:spcBef>
                <a:spcPts val="638"/>
              </a:spcBef>
              <a:buSzPct val="100000"/>
              <a:buFont typeface="Arial" charset="0"/>
              <a:buChar char="–"/>
            </a:pPr>
            <a:r>
              <a:rPr lang="en-US" sz="3200" baseline="0" dirty="0">
                <a:solidFill>
                  <a:srgbClr val="FF0000"/>
                </a:solidFill>
                <a:latin typeface="Palatino Linotype" pitchFamily="18" charset="0"/>
                <a:cs typeface="Arial" charset="0"/>
                <a:sym typeface="Arial" charset="0"/>
              </a:rPr>
              <a:t>Not Breathing</a:t>
            </a:r>
          </a:p>
          <a:p>
            <a:pPr marL="782638" lvl="1" indent="-285750" algn="l">
              <a:spcBef>
                <a:spcPts val="638"/>
              </a:spcBef>
              <a:buSzPct val="100000"/>
              <a:buFont typeface="Arial" charset="0"/>
              <a:buChar char="–"/>
            </a:pPr>
            <a:r>
              <a:rPr lang="en-US" sz="3200" baseline="0" dirty="0">
                <a:solidFill>
                  <a:srgbClr val="FF0000"/>
                </a:solidFill>
                <a:latin typeface="Palatino Linotype" pitchFamily="18" charset="0"/>
                <a:cs typeface="Arial" charset="0"/>
                <a:sym typeface="Arial" charset="0"/>
              </a:rPr>
              <a:t>No pulse*</a:t>
            </a:r>
          </a:p>
          <a:p>
            <a:pPr marL="382588" indent="-342900" algn="l">
              <a:spcBef>
                <a:spcPts val="738"/>
              </a:spcBef>
              <a:buSzPct val="100000"/>
              <a:buFont typeface="Arial" charset="0"/>
              <a:buChar char="•"/>
            </a:pPr>
            <a:r>
              <a:rPr lang="en-US" sz="3200" baseline="0" dirty="0" smtClean="0">
                <a:solidFill>
                  <a:srgbClr val="FF0000"/>
                </a:solidFill>
                <a:latin typeface="Palatino Linotype" pitchFamily="18" charset="0"/>
                <a:cs typeface="Arial" charset="0"/>
                <a:sym typeface="Arial" charset="0"/>
              </a:rPr>
              <a:t>Call 911</a:t>
            </a:r>
            <a:endParaRPr lang="en-US" sz="3200" baseline="0" dirty="0">
              <a:solidFill>
                <a:srgbClr val="FF0000"/>
              </a:solidFill>
              <a:latin typeface="Palatino Linotype" pitchFamily="18" charset="0"/>
              <a:cs typeface="Arial" charset="0"/>
              <a:sym typeface="Arial" charset="0"/>
            </a:endParaRPr>
          </a:p>
          <a:p>
            <a:pPr marL="382588" indent="-342900" algn="l">
              <a:spcBef>
                <a:spcPts val="738"/>
              </a:spcBef>
              <a:buSzPct val="100000"/>
              <a:buFont typeface="Arial" charset="0"/>
              <a:buChar char="•"/>
            </a:pPr>
            <a:r>
              <a:rPr lang="en-US" sz="3200" baseline="0" dirty="0" smtClean="0">
                <a:solidFill>
                  <a:srgbClr val="FF0000"/>
                </a:solidFill>
                <a:latin typeface="Palatino Linotype" pitchFamily="18" charset="0"/>
                <a:cs typeface="Arial" charset="0"/>
                <a:sym typeface="Arial" charset="0"/>
              </a:rPr>
              <a:t>Get AED</a:t>
            </a:r>
            <a:endParaRPr lang="en-US" sz="3200" baseline="0" dirty="0">
              <a:solidFill>
                <a:srgbClr val="FF0000"/>
              </a:solidFill>
              <a:latin typeface="Palatino Linotype" pitchFamily="18" charset="0"/>
              <a:cs typeface="Arial" charset="0"/>
              <a:sym typeface="Arial" charset="0"/>
            </a:endParaRPr>
          </a:p>
          <a:p>
            <a:pPr marL="382588" indent="-342900" algn="l">
              <a:spcBef>
                <a:spcPts val="738"/>
              </a:spcBef>
              <a:buSzPct val="100000"/>
              <a:buFont typeface="Arial" charset="0"/>
              <a:buChar char="•"/>
            </a:pPr>
            <a:r>
              <a:rPr lang="en-US" sz="3200" baseline="0" dirty="0" smtClean="0">
                <a:solidFill>
                  <a:srgbClr val="FF0000"/>
                </a:solidFill>
                <a:latin typeface="Palatino Linotype" pitchFamily="18" charset="0"/>
                <a:cs typeface="Arial" charset="0"/>
                <a:sym typeface="Arial" charset="0"/>
              </a:rPr>
              <a:t>Begin CPR</a:t>
            </a:r>
            <a:endParaRPr lang="en-US" sz="3200" baseline="0" dirty="0">
              <a:solidFill>
                <a:srgbClr val="FF0000"/>
              </a:solidFill>
              <a:latin typeface="Palatino Linotype" pitchFamily="18" charset="0"/>
              <a:cs typeface="Arial" charset="0"/>
              <a:sym typeface="Arial" charset="0"/>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2844800"/>
            <a:ext cx="4267200" cy="28336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2413000" y="814355"/>
            <a:ext cx="5257800" cy="977900"/>
          </a:xfrm>
        </p:spPr>
        <p:txBody>
          <a:bodyPr/>
          <a:lstStyle/>
          <a:p>
            <a:pPr eaLnBrk="1" hangingPunct="1"/>
            <a:r>
              <a:rPr lang="en-US" dirty="0" smtClean="0">
                <a:solidFill>
                  <a:schemeClr val="tx1"/>
                </a:solidFill>
                <a:latin typeface="Palatino Linotype" pitchFamily="18" charset="0"/>
              </a:rPr>
              <a:t>Links (cont.)</a:t>
            </a:r>
          </a:p>
        </p:txBody>
      </p:sp>
      <p:sp>
        <p:nvSpPr>
          <p:cNvPr id="23556" name="Rectangle 3"/>
          <p:cNvSpPr>
            <a:spLocks noGrp="1" noChangeArrowheads="1"/>
          </p:cNvSpPr>
          <p:nvPr>
            <p:ph idx="1"/>
          </p:nvPr>
        </p:nvSpPr>
        <p:spPr bwMode="auto">
          <a:xfrm>
            <a:off x="457200" y="2286000"/>
            <a:ext cx="53848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40639" bIns="45720" numCol="1" anchor="t" anchorCtr="0" compatLnSpc="1">
            <a:prstTxWarp prst="textNoShape">
              <a:avLst/>
            </a:prstTxWarp>
          </a:bodyPr>
          <a:lstStyle/>
          <a:p>
            <a:pPr marL="382588" algn="l" eaLnBrk="1" hangingPunct="1">
              <a:buFontTx/>
              <a:buChar char="•"/>
            </a:pPr>
            <a:r>
              <a:rPr lang="en-US" sz="3600" dirty="0" smtClean="0">
                <a:solidFill>
                  <a:srgbClr val="FF0000"/>
                </a:solidFill>
                <a:latin typeface="Palatino Linotype" pitchFamily="18" charset="0"/>
                <a:cs typeface="Arial" charset="0"/>
                <a:sym typeface="Arial" charset="0"/>
              </a:rPr>
              <a:t>Early Defibrillation</a:t>
            </a:r>
            <a:endParaRPr lang="en-US" sz="3600" dirty="0" smtClean="0">
              <a:solidFill>
                <a:srgbClr val="FF0000"/>
              </a:solidFill>
              <a:latin typeface="Palatino Linotype" pitchFamily="18" charset="0"/>
              <a:sym typeface="Arial" charset="0"/>
            </a:endParaRPr>
          </a:p>
          <a:p>
            <a:pPr marL="782638" lvl="1" algn="l" eaLnBrk="1" hangingPunct="1">
              <a:spcBef>
                <a:spcPts val="600"/>
              </a:spcBef>
              <a:buFontTx/>
              <a:buChar char="–"/>
            </a:pPr>
            <a:r>
              <a:rPr lang="en-US" sz="3600" b="1" dirty="0" smtClean="0">
                <a:solidFill>
                  <a:srgbClr val="FF0000"/>
                </a:solidFill>
                <a:latin typeface="Palatino Linotype" pitchFamily="18" charset="0"/>
                <a:cs typeface="Arial" charset="0"/>
                <a:sym typeface="Arial" charset="0"/>
              </a:rPr>
              <a:t>Use an AED</a:t>
            </a:r>
            <a:r>
              <a:rPr lang="en-US" sz="3600" dirty="0" smtClean="0">
                <a:solidFill>
                  <a:srgbClr val="FF0000"/>
                </a:solidFill>
                <a:latin typeface="Palatino Linotype" pitchFamily="18" charset="0"/>
                <a:cs typeface="Arial" charset="0"/>
                <a:sym typeface="Arial" charset="0"/>
              </a:rPr>
              <a:t> (Automatic External Defibrillator) to treat ventricular fibrillation</a:t>
            </a:r>
            <a:endParaRPr lang="en-US" sz="3600" dirty="0" smtClean="0">
              <a:solidFill>
                <a:srgbClr val="FF0000"/>
              </a:solidFill>
              <a:latin typeface="Palatino Linotype" pitchFamily="18" charset="0"/>
              <a:sym typeface="Arial" charset="0"/>
            </a:endParaRP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2357828"/>
            <a:ext cx="2849558" cy="423347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2322</TotalTime>
  <Pages>0</Pages>
  <Words>1054</Words>
  <Characters>0</Characters>
  <Application>Microsoft Office PowerPoint</Application>
  <PresentationFormat>Custom</PresentationFormat>
  <Lines>0</Lines>
  <Paragraphs>204</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CPR &amp; AED</vt:lpstr>
      <vt:lpstr>Objectives</vt:lpstr>
      <vt:lpstr>   Sudden cardiac arrest claims more then 350,000 American lives each year.  Many people show no warning signs.  Occurs in people with no          previous symptoms of heart disease. 50% of the sudden deaths in men  63% in women  12% in children 17% workplace deaths</vt:lpstr>
      <vt:lpstr>The Usual Suspect...</vt:lpstr>
      <vt:lpstr>Chances of survival reduce 10% with each minute.</vt:lpstr>
      <vt:lpstr>What to do?</vt:lpstr>
      <vt:lpstr>Chain of Survival</vt:lpstr>
      <vt:lpstr>Suspected Cardiac Arrest</vt:lpstr>
      <vt:lpstr>Links (cont.)</vt:lpstr>
      <vt:lpstr>Automated External Defibrillator AED</vt:lpstr>
      <vt:lpstr>AEDs</vt:lpstr>
      <vt:lpstr>Good Samaritan Act (HSC)</vt:lpstr>
      <vt:lpstr>Suspected cardiac arrest</vt:lpstr>
      <vt:lpstr>Attach electrodes</vt:lpstr>
      <vt:lpstr>Initial Voice Prompts</vt:lpstr>
      <vt:lpstr>Voice prompts continued…</vt:lpstr>
      <vt:lpstr>If patient regains pulse</vt:lpstr>
      <vt:lpstr>Pediatric Considerations</vt:lpstr>
      <vt:lpstr>Public Access Defibrillation (PAD) Programs Save Lives…</vt:lpstr>
      <vt:lpstr>AED Locations for Palo Alto</vt:lpstr>
      <vt:lpstr>PowerPoint Presentation</vt:lpstr>
      <vt:lpstr>Review Training Regularly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CPR/AED</dc:title>
  <dc:creator>Roderick, Kim</dc:creator>
  <cp:lastModifiedBy>Roderick, Kim</cp:lastModifiedBy>
  <cp:revision>42</cp:revision>
  <dcterms:modified xsi:type="dcterms:W3CDTF">2013-09-18T17:14:24Z</dcterms:modified>
</cp:coreProperties>
</file>