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3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3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1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3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8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7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0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1751-5EC6-6249-B505-A8BF5B86BC61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D71C-B78F-B444-B80B-F0CE8810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9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914400" y="0"/>
            <a:ext cx="7585075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of Voting and Review </a:t>
            </a:r>
            <a:endParaRPr lang="en-US" sz="3600" dirty="0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6705600" y="1587436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Evaluation Committee ~3  Faculty</a:t>
            </a:r>
            <a:endParaRPr lang="en-US" sz="1400" dirty="0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6705600" y="2654193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Department Faculty Vote</a:t>
            </a:r>
            <a:endParaRPr lang="en-US" sz="1400" dirty="0"/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990600" y="1587436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Evaluation Committee ~3  Faculty-No Vote</a:t>
            </a:r>
            <a:endParaRPr lang="en-US" sz="1400" dirty="0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990600" y="2607581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Division Faculty Vote</a:t>
            </a:r>
            <a:endParaRPr lang="en-US" sz="140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3048000" y="329962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Department A&amp;P Committee</a:t>
            </a:r>
          </a:p>
          <a:p>
            <a:pPr algn="ctr"/>
            <a:r>
              <a:rPr lang="en-US" sz="1400" dirty="0" smtClean="0"/>
              <a:t> (9 Votes)</a:t>
            </a:r>
            <a:endParaRPr lang="en-US" sz="1400" dirty="0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3037417" y="2037676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Evaluation Unit 6-9 Faculty</a:t>
            </a:r>
          </a:p>
          <a:p>
            <a:pPr algn="ctr"/>
            <a:r>
              <a:rPr lang="en-US" sz="1400" dirty="0" smtClean="0"/>
              <a:t>Vote</a:t>
            </a:r>
            <a:endParaRPr lang="en-US" sz="1400" dirty="0"/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4953000" y="4364503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School A&amp;P Committee </a:t>
            </a:r>
          </a:p>
          <a:p>
            <a:pPr algn="ctr"/>
            <a:r>
              <a:rPr lang="en-US" sz="1400" dirty="0" smtClean="0"/>
              <a:t>(9 Votes)</a:t>
            </a:r>
            <a:endParaRPr lang="en-US" sz="1400" dirty="0"/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838201" y="825436"/>
            <a:ext cx="304103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Larger Departments (Option A)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1219200" y="1219200"/>
            <a:ext cx="8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A1</a:t>
            </a:r>
            <a:endParaRPr lang="en-US" dirty="0"/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6172200" y="825436"/>
            <a:ext cx="212762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Smaller Departments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(Option B) </a:t>
            </a:r>
            <a:endParaRPr lang="en-US" sz="2400" dirty="0"/>
          </a:p>
        </p:txBody>
      </p: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3194576" y="1206437"/>
            <a:ext cx="8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A2</a:t>
            </a:r>
            <a:endParaRPr lang="en-US" dirty="0"/>
          </a:p>
        </p:txBody>
      </p:sp>
      <p:sp>
        <p:nvSpPr>
          <p:cNvPr id="19" name="Down Arrow 18"/>
          <p:cNvSpPr>
            <a:spLocks noChangeAspect="1"/>
          </p:cNvSpPr>
          <p:nvPr/>
        </p:nvSpPr>
        <p:spPr>
          <a:xfrm>
            <a:off x="1581150" y="2323401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>
            <a:spLocks noChangeAspect="1"/>
          </p:cNvSpPr>
          <p:nvPr/>
        </p:nvSpPr>
        <p:spPr>
          <a:xfrm>
            <a:off x="7327900" y="2383239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>
            <a:spLocks noChangeAspect="1"/>
          </p:cNvSpPr>
          <p:nvPr/>
        </p:nvSpPr>
        <p:spPr>
          <a:xfrm>
            <a:off x="3619500" y="2924170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>
            <a:spLocks noChangeAspect="1"/>
          </p:cNvSpPr>
          <p:nvPr/>
        </p:nvSpPr>
        <p:spPr>
          <a:xfrm rot="18480000">
            <a:off x="2409776" y="3341191"/>
            <a:ext cx="198156" cy="4000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>
            <a:spLocks noChangeAspect="1"/>
          </p:cNvSpPr>
          <p:nvPr/>
        </p:nvSpPr>
        <p:spPr>
          <a:xfrm rot="17760000">
            <a:off x="4543735" y="4486595"/>
            <a:ext cx="198156" cy="4000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>
            <a:spLocks noChangeAspect="1"/>
          </p:cNvSpPr>
          <p:nvPr/>
        </p:nvSpPr>
        <p:spPr>
          <a:xfrm rot="2340000">
            <a:off x="6606522" y="4164478"/>
            <a:ext cx="198156" cy="4000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57311" y="4328775"/>
            <a:ext cx="1152978" cy="3345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Dept. Chair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5019222" y="5334376"/>
            <a:ext cx="1152978" cy="3345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SoM</a:t>
            </a:r>
            <a:r>
              <a:rPr lang="en-US" sz="1400" dirty="0" smtClean="0"/>
              <a:t> Dean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6808561" y="3706103"/>
            <a:ext cx="1152978" cy="3345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Dept. Chair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5019222" y="5954560"/>
            <a:ext cx="1152978" cy="3345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Provost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502603" y="5945069"/>
            <a:ext cx="1152978" cy="3345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 Board</a:t>
            </a:r>
            <a:endParaRPr lang="en-US" sz="1400" dirty="0"/>
          </a:p>
        </p:txBody>
      </p:sp>
      <p:sp>
        <p:nvSpPr>
          <p:cNvPr id="29" name="Down Arrow 28"/>
          <p:cNvSpPr>
            <a:spLocks noChangeAspect="1"/>
          </p:cNvSpPr>
          <p:nvPr/>
        </p:nvSpPr>
        <p:spPr>
          <a:xfrm>
            <a:off x="3608917" y="4041127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>
            <a:spLocks noChangeAspect="1"/>
          </p:cNvSpPr>
          <p:nvPr/>
        </p:nvSpPr>
        <p:spPr>
          <a:xfrm>
            <a:off x="7327900" y="3409276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>
            <a:spLocks noChangeAspect="1"/>
          </p:cNvSpPr>
          <p:nvPr/>
        </p:nvSpPr>
        <p:spPr>
          <a:xfrm>
            <a:off x="5560484" y="5094129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>
            <a:spLocks noChangeAspect="1"/>
          </p:cNvSpPr>
          <p:nvPr/>
        </p:nvSpPr>
        <p:spPr>
          <a:xfrm>
            <a:off x="5560484" y="5714313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>
            <a:spLocks noChangeAspect="1"/>
          </p:cNvSpPr>
          <p:nvPr/>
        </p:nvSpPr>
        <p:spPr>
          <a:xfrm rot="16200000">
            <a:off x="6267450" y="6001694"/>
            <a:ext cx="114300" cy="2307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03478" y="6279666"/>
            <a:ext cx="1360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UTL and NTL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390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81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Summary of Voting and Review </vt:lpstr>
    </vt:vector>
  </TitlesOfParts>
  <Company>Stanford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Voting Options</dc:title>
  <dc:creator>Linda  Boxer</dc:creator>
  <cp:lastModifiedBy>Linda  Boxer</cp:lastModifiedBy>
  <cp:revision>13</cp:revision>
  <dcterms:created xsi:type="dcterms:W3CDTF">2017-11-15T21:49:28Z</dcterms:created>
  <dcterms:modified xsi:type="dcterms:W3CDTF">2017-11-27T17:33:03Z</dcterms:modified>
</cp:coreProperties>
</file>